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7" r:id="rId7"/>
    <p:sldId id="266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2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4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5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1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4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34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4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9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3D68A-A488-473E-9B0E-A7B8269C24D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AAAC1-C512-4A6D-AA08-7681271C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5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mtClean="0"/>
              <a:t>ВВВВВВВВ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0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30563" y="3136612"/>
            <a:ext cx="7467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СВЕТА НА СРЕДНОВЕКОВНАТА ХАРТИЯ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0563" y="4953000"/>
            <a:ext cx="220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Нина Вутова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Национален исторически музей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79632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694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ama\Desktop\36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378075" cy="27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ma\Desktop\37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3165"/>
            <a:ext cx="1773237" cy="26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Mama\Desktop\37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53166"/>
            <a:ext cx="1905000" cy="274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Mama\Desktop\375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9313"/>
            <a:ext cx="1731416" cy="243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Mama\Desktop\373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7" y="3505200"/>
            <a:ext cx="2103437" cy="27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Mama\Desktop\371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3505200"/>
            <a:ext cx="2139950" cy="29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Mama\Desktop\369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05200"/>
            <a:ext cx="1834348" cy="29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Users\Mama\Desktop\366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764" y="3762375"/>
            <a:ext cx="1901825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215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m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199"/>
            <a:ext cx="8915400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16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0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Mama\Desktop\fcd5e020a92ca5e6c6117a7ca8ae9d8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5177" r="2737" b="5459"/>
          <a:stretch/>
        </p:blipFill>
        <p:spPr bwMode="auto">
          <a:xfrm>
            <a:off x="685800" y="1284005"/>
            <a:ext cx="8067230" cy="428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0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0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ma\Pictures\Making_Paper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6199"/>
            <a:ext cx="4648200" cy="664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1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-28633" y="-24213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Mama\Desktop\chaos011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52" y="685800"/>
            <a:ext cx="7706348" cy="560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7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0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Mama\Desktop\235049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7391400" cy="593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1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ma\Desktop\Fabriano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166688"/>
            <a:ext cx="11430000" cy="719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91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5738"/>
            <a:ext cx="8991600" cy="668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24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ama\Desktop\dsc09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794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ama\Desktop\kisspng-paper-text-picture-frame-brown-pattern-medieval-european-border-background-5a7a63eb39d991.342732511517970411237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32"/>
          <a:stretch/>
        </p:blipFill>
        <p:spPr bwMode="auto">
          <a:xfrm>
            <a:off x="-22936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Mama\Desktop\dsc09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800"/>
            <a:ext cx="6096000" cy="576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697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11</Words>
  <Application>Microsoft Office PowerPoint</Application>
  <PresentationFormat>On-screen Show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ВВВВВВВВ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ВВВВВВВВ</dc:title>
  <dc:creator>Mama</dc:creator>
  <cp:lastModifiedBy>Mama</cp:lastModifiedBy>
  <cp:revision>20</cp:revision>
  <dcterms:created xsi:type="dcterms:W3CDTF">2018-09-24T15:13:59Z</dcterms:created>
  <dcterms:modified xsi:type="dcterms:W3CDTF">2018-09-26T17:23:49Z</dcterms:modified>
</cp:coreProperties>
</file>