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372" r:id="rId4"/>
    <p:sldId id="373" r:id="rId5"/>
    <p:sldId id="374" r:id="rId6"/>
    <p:sldId id="369" r:id="rId7"/>
    <p:sldId id="371" r:id="rId8"/>
    <p:sldId id="337" r:id="rId9"/>
    <p:sldId id="336" r:id="rId10"/>
    <p:sldId id="375" r:id="rId11"/>
    <p:sldId id="376" r:id="rId12"/>
    <p:sldId id="410" r:id="rId13"/>
    <p:sldId id="363" r:id="rId14"/>
    <p:sldId id="396" r:id="rId15"/>
    <p:sldId id="397" r:id="rId16"/>
    <p:sldId id="406" r:id="rId17"/>
    <p:sldId id="394" r:id="rId18"/>
    <p:sldId id="409" r:id="rId19"/>
    <p:sldId id="398" r:id="rId20"/>
    <p:sldId id="399" r:id="rId21"/>
    <p:sldId id="405" r:id="rId22"/>
    <p:sldId id="412" r:id="rId23"/>
    <p:sldId id="400" r:id="rId24"/>
    <p:sldId id="401" r:id="rId25"/>
    <p:sldId id="402" r:id="rId26"/>
    <p:sldId id="411" r:id="rId27"/>
    <p:sldId id="403" r:id="rId28"/>
    <p:sldId id="404" r:id="rId29"/>
    <p:sldId id="40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B0718-9F61-4662-A331-7C08E26159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9F29D-A2B0-4D6D-AEEF-0F576E9BA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87782-CD4F-4D84-B846-DA8059322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E4E0D-44B4-4120-8BC8-2BC46D97E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348B27-E224-482F-84B8-04871E167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351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C3C0B-51A8-4FCF-AC21-E729DDB6F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DD0A0-EB50-4336-B264-C8EDCC740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728CE-4852-46AE-8A4A-23B7E498B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976EC-DF2A-4356-A4F8-49080392D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7E8FD-2EA1-42AE-B82B-CAC89C8F7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78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83056-17AD-456F-81BC-033B9E5C4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3D62DD-D67A-4B98-B355-320CCBEE77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E3695-8406-4790-B1BB-B8B83DAB4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5BE4F-B587-47AB-BD8F-42505CC0E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E53DE5-6369-4E09-BC73-309C27377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28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8AF19-8E39-4624-94D8-90D9BD2F8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469BA-17A6-47A1-9A31-2DB9BBE06F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7EB19-5F21-4EBE-A955-0457C57D4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BDD42-DA0B-4754-AB09-B89226F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9CE4EB-DA74-4E27-8D56-755CB4956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3337CC-F1C4-41DE-88D1-9DAD3B289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9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CC32-5A90-4056-950D-577628031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5561D-5BEA-45D8-8596-AE9DE54E85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5CCF9B-3455-406F-AD59-1463AAF3D9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2008F4-7CDC-4641-9915-CBEC26519E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1AB60C-1819-41CD-B99A-7EC7AC050A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58B146-FD50-4F4B-8B44-A23CAC8DF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0F6529-BA5A-4642-A507-49D846082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1D426B-69B0-4D50-99C3-69E5D0A6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89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7AF02-8319-446E-974D-1061C17E3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D83732-E50B-4FB1-8EDE-2078F3812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EE72AF-5B9A-4B60-B936-F4FBCFF5D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1BD297-4191-4C80-8171-5BCA7DC33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0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77DEEE-6738-4612-AC5E-E7C6F8527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060FE0-F1F3-4DF9-962C-F39D1AC42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F0A5E5-509C-43E4-BB5F-96D9AEAB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288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F344A-7B35-4322-9580-78C9DE755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7E876-4137-4707-AAE4-D2FEB199E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8A8528-02CC-4EB3-A8D5-9476A88B83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565D1-E969-498D-93EE-D11E2F784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D8936D-234E-4355-ACC1-56722CDEA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C6E4F-4514-4252-A631-19F6D900A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473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6447-0D7D-4A3A-8180-309914542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4E5CEF-95FB-421D-9FB5-7F41124B63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E3F32-E272-4589-81BD-8778AD681F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FE77D-0A22-4D63-90EA-5EE810E6D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97A221-9F30-48FD-A609-DCB1A1983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5A5F7-E3DB-456F-8611-C9C0C1831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462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1E210-3363-4974-98B2-533951511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68562E-BD9F-475D-8BA5-ED40123781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244F2-B6D6-49DE-B8A1-ED077964F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2203-59FD-4F62-A223-BEBA0214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DE7C8-B751-493E-8E2E-D74326947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488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F073C4-AE9D-4052-8966-B9C98578A1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1BF155-585C-4C95-88F2-0559673EC5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CC687-2EA7-461D-8DE8-175B16FAC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2C5169-EF4B-413F-A7DE-6972B9E43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08DE1-F95E-4B16-B0ED-4A09AB17B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68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rgbClr val="C00000"/>
            </a:gs>
            <a:gs pos="36000">
              <a:schemeClr val="accent5">
                <a:lumMod val="95000"/>
                <a:lumOff val="5000"/>
              </a:schemeClr>
            </a:gs>
            <a:gs pos="100000">
              <a:schemeClr val="accent5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2FB0AC-4E2D-4064-B1FC-69124ECB9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CE203-09D4-4A84-8999-B3A72F06A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11BDE-BC6B-4E03-A1FE-FAF45DB108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E23B5-D36E-4C06-A0ED-D317DF09C40D}" type="datetimeFigureOut">
              <a:rPr lang="en-US" smtClean="0"/>
              <a:t>9/26/2018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11F12-8309-4B5D-AF2A-8B319D475A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BB3BF-11CA-4F87-88AF-7EE5A7CA89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B2A78-4601-43A7-95E0-42A55F983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59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EF630-7D70-4AB5-9163-DF365BB118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bg-BG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Ръкописните сбирки на Софийския университет „Св. Климент Охридски“</a:t>
            </a:r>
            <a:br>
              <a:rPr lang="bg-BG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E5986B-87C0-407D-96C4-5A992B5265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bg-BG" sz="3100" b="1" dirty="0">
                <a:solidFill>
                  <a:srgbClr val="C00000"/>
                </a:solidFill>
              </a:rPr>
              <a:t>Специализираната библиотека „Елена и Иван </a:t>
            </a:r>
            <a:r>
              <a:rPr lang="bg-BG" sz="3100" b="1" dirty="0" err="1">
                <a:solidFill>
                  <a:srgbClr val="C00000"/>
                </a:solidFill>
              </a:rPr>
              <a:t>Дуйчеви</a:t>
            </a:r>
            <a:r>
              <a:rPr lang="bg-BG" sz="3100" b="1" dirty="0">
                <a:solidFill>
                  <a:srgbClr val="C00000"/>
                </a:solidFill>
              </a:rPr>
              <a:t>“</a:t>
            </a:r>
          </a:p>
          <a:p>
            <a:endParaRPr lang="bg-BG" sz="3100" b="1" dirty="0">
              <a:solidFill>
                <a:srgbClr val="C00000"/>
              </a:solidFill>
            </a:endParaRPr>
          </a:p>
          <a:p>
            <a:endParaRPr lang="bg-BG" b="1" dirty="0">
              <a:solidFill>
                <a:srgbClr val="C00000"/>
              </a:solidFill>
            </a:endParaRPr>
          </a:p>
          <a:p>
            <a:endParaRPr lang="bg-BG" b="1" dirty="0">
              <a:solidFill>
                <a:srgbClr val="C00000"/>
              </a:solidFill>
            </a:endParaRPr>
          </a:p>
          <a:p>
            <a:pPr algn="r"/>
            <a:r>
              <a:rPr lang="bg-BG" b="1" dirty="0">
                <a:solidFill>
                  <a:srgbClr val="C00000"/>
                </a:solidFill>
              </a:rPr>
              <a:t>Проф. дфн Вася Велинова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430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7888-0BE9-446E-9725-213EC9BC4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86FB44-4DEC-4B40-B066-59B031B408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0747" y="2278709"/>
            <a:ext cx="6332763" cy="421416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778C49-CD6C-4E39-BCCA-FB970D56D2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90" y="114861"/>
            <a:ext cx="5843670" cy="375228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DDF682-0C2D-4D97-B93E-96170AFCA1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14" y="114861"/>
            <a:ext cx="5972246" cy="4479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93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40B2E-D3FF-4B24-8732-50E0981C5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3D0745-052C-4D90-B4FC-7A7C2B3B7D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365125"/>
            <a:ext cx="7639050" cy="5729288"/>
          </a:xfrm>
        </p:spPr>
      </p:pic>
    </p:spTree>
    <p:extLst>
      <p:ext uri="{BB962C8B-B14F-4D97-AF65-F5344CB8AC3E}">
        <p14:creationId xmlns:p14="http://schemas.microsoft.com/office/powerpoint/2010/main" val="1411389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93B9D-3FED-4688-9E39-11212783C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74D78F-D908-4C4D-ABBC-109BD328F7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850" y="545299"/>
            <a:ext cx="4439097" cy="5631664"/>
          </a:xfrm>
        </p:spPr>
      </p:pic>
    </p:spTree>
    <p:extLst>
      <p:ext uri="{BB962C8B-B14F-4D97-AF65-F5344CB8AC3E}">
        <p14:creationId xmlns:p14="http://schemas.microsoft.com/office/powerpoint/2010/main" val="1607333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9D456-266F-456F-8F2C-2FC741F02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34E0E17-6201-4EDD-AD12-E2CB741969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874503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72677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96198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404664"/>
            <a:ext cx="3168352" cy="23762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1430778"/>
            <a:ext cx="3600400" cy="2700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60" y="3645027"/>
            <a:ext cx="3816424" cy="2862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4151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512" y="381000"/>
            <a:ext cx="89154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592472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536945-7726-4CCB-BBDE-68B41C03A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638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DBDBF2-6FE5-46AE-B475-FB47A37B6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97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17EE3E-549F-4CFA-924E-4784D1FFF7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773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260648"/>
            <a:ext cx="8229600" cy="1143000"/>
          </a:xfrm>
        </p:spPr>
        <p:txBody>
          <a:bodyPr/>
          <a:lstStyle/>
          <a:p>
            <a:endParaRPr lang="bg-BG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9976" y="18256"/>
            <a:ext cx="8815908" cy="609329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32871"/>
            <a:ext cx="8229600" cy="609329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54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904" y="1"/>
            <a:ext cx="5288998" cy="3981099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713" y="-534967"/>
            <a:ext cx="3367354" cy="50510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2880" y="3239585"/>
            <a:ext cx="2718048" cy="40770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0E5AE2-6BF1-4BEF-8FE6-D6C53BF2BA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141" y="-531440"/>
            <a:ext cx="3367354" cy="505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49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3A284-7CC8-456B-B4A2-E7D887AED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9F2AF-00A6-4320-B591-08436AF3F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9347F1-0375-4E26-AE73-D5F229BD69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76672"/>
            <a:ext cx="7872874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172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5A4B-7497-4B06-BD09-8CE5EF330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BDBCB5-6872-4AFF-A39B-4726F0E301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0"/>
            <a:ext cx="10061902" cy="6664377"/>
          </a:xfrm>
        </p:spPr>
      </p:pic>
    </p:spTree>
    <p:extLst>
      <p:ext uri="{BB962C8B-B14F-4D97-AF65-F5344CB8AC3E}">
        <p14:creationId xmlns:p14="http://schemas.microsoft.com/office/powerpoint/2010/main" val="1047588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bg-BG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80" y="188640"/>
            <a:ext cx="9960707" cy="6597352"/>
          </a:xfrm>
        </p:spPr>
      </p:pic>
    </p:spTree>
    <p:extLst>
      <p:ext uri="{BB962C8B-B14F-4D97-AF65-F5344CB8AC3E}">
        <p14:creationId xmlns:p14="http://schemas.microsoft.com/office/powerpoint/2010/main" val="297209444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EA2A0-907B-4726-A1F6-52EDDFD7D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15C31-F5B4-4DBF-B403-D9C89E93F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F843D38-E326-48D3-A1FF-373E78DC0B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809" y="365125"/>
            <a:ext cx="9618501" cy="6370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48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4833-91D0-423C-9D2D-9B1E380CC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AD0134-8EED-4230-81DF-A290C8DB1E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65125"/>
            <a:ext cx="9403080" cy="6268720"/>
          </a:xfrm>
        </p:spPr>
      </p:pic>
    </p:spTree>
    <p:extLst>
      <p:ext uri="{BB962C8B-B14F-4D97-AF65-F5344CB8AC3E}">
        <p14:creationId xmlns:p14="http://schemas.microsoft.com/office/powerpoint/2010/main" val="30603854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F765-373C-42DA-8F07-42DA75481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3B163F-15CD-4108-AA65-16EA5308D9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785" y="221907"/>
            <a:ext cx="10288265" cy="6858843"/>
          </a:xfrm>
        </p:spPr>
      </p:pic>
    </p:spTree>
    <p:extLst>
      <p:ext uri="{BB962C8B-B14F-4D97-AF65-F5344CB8AC3E}">
        <p14:creationId xmlns:p14="http://schemas.microsoft.com/office/powerpoint/2010/main" val="3582653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9E688-AEC8-446D-A804-584E7055F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D2E6FA-93A8-4D99-9769-4FDD5148F4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46" y="365124"/>
            <a:ext cx="9664304" cy="6442869"/>
          </a:xfrm>
        </p:spPr>
      </p:pic>
    </p:spTree>
    <p:extLst>
      <p:ext uri="{BB962C8B-B14F-4D97-AF65-F5344CB8AC3E}">
        <p14:creationId xmlns:p14="http://schemas.microsoft.com/office/powerpoint/2010/main" val="41903965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B33A0-DA31-4CB7-A1C5-546F3599F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0F4CF7-4CED-447E-A586-5D9455328A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37" y="548640"/>
            <a:ext cx="9448205" cy="6071057"/>
          </a:xfrm>
        </p:spPr>
      </p:pic>
    </p:spTree>
    <p:extLst>
      <p:ext uri="{BB962C8B-B14F-4D97-AF65-F5344CB8AC3E}">
        <p14:creationId xmlns:p14="http://schemas.microsoft.com/office/powerpoint/2010/main" val="26665188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69E8A-B376-43EB-9679-5E7EB4C40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6B092E-67FA-43C9-8831-08D299E429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8300" y="381000"/>
            <a:ext cx="9715500" cy="6477000"/>
          </a:xfrm>
        </p:spPr>
      </p:pic>
    </p:spTree>
    <p:extLst>
      <p:ext uri="{BB962C8B-B14F-4D97-AF65-F5344CB8AC3E}">
        <p14:creationId xmlns:p14="http://schemas.microsoft.com/office/powerpoint/2010/main" val="28947393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7C21A-C488-41DC-82A7-10042EB47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14DF26-72AE-467D-86B6-E5A73E146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65125"/>
            <a:ext cx="9201150" cy="6134100"/>
          </a:xfrm>
        </p:spPr>
      </p:pic>
    </p:spTree>
    <p:extLst>
      <p:ext uri="{BB962C8B-B14F-4D97-AF65-F5344CB8AC3E}">
        <p14:creationId xmlns:p14="http://schemas.microsoft.com/office/powerpoint/2010/main" val="25442406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11750-D8E0-4DD6-94B3-9C5C206E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91174B-51E3-421B-9EB5-EDE80B1FF8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849" y="-38100"/>
            <a:ext cx="10515599" cy="6896100"/>
          </a:xfrm>
        </p:spPr>
      </p:pic>
    </p:spTree>
    <p:extLst>
      <p:ext uri="{BB962C8B-B14F-4D97-AF65-F5344CB8AC3E}">
        <p14:creationId xmlns:p14="http://schemas.microsoft.com/office/powerpoint/2010/main" val="41428216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E7317-6C2A-4083-A808-910823689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780B49-6D8A-472E-BCCE-3EA497ECF7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6252" y="0"/>
            <a:ext cx="5303519" cy="7450134"/>
          </a:xfrm>
        </p:spPr>
      </p:pic>
    </p:spTree>
    <p:extLst>
      <p:ext uri="{BB962C8B-B14F-4D97-AF65-F5344CB8AC3E}">
        <p14:creationId xmlns:p14="http://schemas.microsoft.com/office/powerpoint/2010/main" val="2472643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27268-5C92-49BB-AE52-2770FB8F2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CAE3C4-4D59-4666-91F0-A6AB148B72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46" y="365124"/>
            <a:ext cx="9740504" cy="6493669"/>
          </a:xfrm>
        </p:spPr>
      </p:pic>
    </p:spTree>
    <p:extLst>
      <p:ext uri="{BB962C8B-B14F-4D97-AF65-F5344CB8AC3E}">
        <p14:creationId xmlns:p14="http://schemas.microsoft.com/office/powerpoint/2010/main" val="40019325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88E1B-7760-4083-8975-6488F03CF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F21741-8783-49B4-AAA3-5E4F121824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225"/>
            <a:ext cx="10363200" cy="6908800"/>
          </a:xfrm>
        </p:spPr>
      </p:pic>
    </p:spTree>
    <p:extLst>
      <p:ext uri="{BB962C8B-B14F-4D97-AF65-F5344CB8AC3E}">
        <p14:creationId xmlns:p14="http://schemas.microsoft.com/office/powerpoint/2010/main" val="1034975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B03EA-9071-4826-BF3B-1CDCF30DE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02575-F7FC-402B-A84E-6C6B15F93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bg-BG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Благодаря зя вниманието!</a:t>
            </a:r>
            <a:endParaRPr lang="en-US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2331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28</Words>
  <Application>Microsoft Office PowerPoint</Application>
  <PresentationFormat>Widescreen</PresentationFormat>
  <Paragraphs>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Ръкописните сбирки на Софийския университет „Св. Климент Охридски“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Ръкописните сбирки на Софийския университет „Св. Климент Охридски“ </dc:title>
  <dc:creator>Vasya</dc:creator>
  <cp:lastModifiedBy>Vasya</cp:lastModifiedBy>
  <cp:revision>16</cp:revision>
  <dcterms:created xsi:type="dcterms:W3CDTF">2018-09-26T07:40:57Z</dcterms:created>
  <dcterms:modified xsi:type="dcterms:W3CDTF">2018-09-26T08:24:28Z</dcterms:modified>
</cp:coreProperties>
</file>