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 id="2147483656" r:id="rId2"/>
    <p:sldMasterId id="2147483657" r:id="rId3"/>
    <p:sldMasterId id="2147483658" r:id="rId4"/>
    <p:sldMasterId id="2147483659" r:id="rId5"/>
    <p:sldMasterId id="2147483660" r:id="rId6"/>
    <p:sldMasterId id="2147483661" r:id="rId7"/>
    <p:sldMasterId id="2147483662" r:id="rId8"/>
  </p:sldMasterIdLst>
  <p:notesMasterIdLst>
    <p:notesMasterId r:id="rId32"/>
  </p:notesMasterIdLst>
  <p:handoutMasterIdLst>
    <p:handoutMasterId r:id="rId33"/>
  </p:handoutMasterIdLst>
  <p:sldIdLst>
    <p:sldId id="257" r:id="rId9"/>
    <p:sldId id="258" r:id="rId10"/>
    <p:sldId id="288" r:id="rId11"/>
    <p:sldId id="296" r:id="rId12"/>
    <p:sldId id="289" r:id="rId13"/>
    <p:sldId id="305" r:id="rId14"/>
    <p:sldId id="306" r:id="rId15"/>
    <p:sldId id="304" r:id="rId16"/>
    <p:sldId id="290" r:id="rId17"/>
    <p:sldId id="307" r:id="rId18"/>
    <p:sldId id="308" r:id="rId19"/>
    <p:sldId id="309" r:id="rId20"/>
    <p:sldId id="310" r:id="rId21"/>
    <p:sldId id="292" r:id="rId22"/>
    <p:sldId id="294" r:id="rId23"/>
    <p:sldId id="297" r:id="rId24"/>
    <p:sldId id="298" r:id="rId25"/>
    <p:sldId id="300" r:id="rId26"/>
    <p:sldId id="301" r:id="rId27"/>
    <p:sldId id="302" r:id="rId28"/>
    <p:sldId id="285" r:id="rId29"/>
    <p:sldId id="270" r:id="rId30"/>
    <p:sldId id="271"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4719" autoAdjust="0"/>
  </p:normalViewPr>
  <p:slideViewPr>
    <p:cSldViewPr>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notesViewPr>
    <p:cSldViewPr>
      <p:cViewPr varScale="1">
        <p:scale>
          <a:sx n="53" d="100"/>
          <a:sy n="53" d="100"/>
        </p:scale>
        <p:origin x="2648" y="5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AD47E1-A15B-46DD-87EE-A08252C620A7}" type="doc">
      <dgm:prSet loTypeId="urn:microsoft.com/office/officeart/2005/8/layout/hierarchy1" loCatId="hierarchy" qsTypeId="urn:microsoft.com/office/officeart/2005/8/quickstyle/simple2" qsCatId="simple" csTypeId="urn:microsoft.com/office/officeart/2005/8/colors/accent1_2" csCatId="accent1" phldr="1"/>
      <dgm:spPr/>
      <dgm:t>
        <a:bodyPr/>
        <a:lstStyle/>
        <a:p>
          <a:endParaRPr lang="ro-RO"/>
        </a:p>
      </dgm:t>
    </dgm:pt>
    <dgm:pt modelId="{C7EBBDB5-452C-4A57-9E30-F14EC2DA480D}">
      <dgm:prSet phldrT="[Text]" custT="1"/>
      <dgm:spPr/>
      <dgm:t>
        <a:bodyPr/>
        <a:lstStyle/>
        <a:p>
          <a:r>
            <a:rPr lang="en-US" sz="2000" dirty="0" smtClean="0"/>
            <a:t>TYPOLOGY OF THE ROMANIAN LIBRARIES</a:t>
          </a:r>
          <a:endParaRPr lang="ro-RO" sz="2000" dirty="0"/>
        </a:p>
      </dgm:t>
    </dgm:pt>
    <dgm:pt modelId="{D6BB49AA-6A8D-468F-986C-D05BCA959A7C}" type="parTrans" cxnId="{263C3467-357F-4806-9C5B-3C94760B017F}">
      <dgm:prSet/>
      <dgm:spPr/>
      <dgm:t>
        <a:bodyPr/>
        <a:lstStyle/>
        <a:p>
          <a:endParaRPr lang="ro-RO"/>
        </a:p>
      </dgm:t>
    </dgm:pt>
    <dgm:pt modelId="{836E05F3-F224-4BA5-A5F0-11ED659703C7}" type="sibTrans" cxnId="{263C3467-357F-4806-9C5B-3C94760B017F}">
      <dgm:prSet/>
      <dgm:spPr/>
      <dgm:t>
        <a:bodyPr/>
        <a:lstStyle/>
        <a:p>
          <a:endParaRPr lang="ro-RO"/>
        </a:p>
      </dgm:t>
    </dgm:pt>
    <dgm:pt modelId="{3B71D2A4-E9E4-43E3-87D3-D2A5130CC80C}">
      <dgm:prSet custT="1"/>
      <dgm:spPr/>
      <dgm:t>
        <a:bodyPr/>
        <a:lstStyle/>
        <a:p>
          <a:r>
            <a:rPr lang="ro-RO" sz="1800" dirty="0" smtClean="0"/>
            <a:t>National </a:t>
          </a:r>
          <a:r>
            <a:rPr lang="ro-RO" sz="1800" dirty="0" err="1" smtClean="0"/>
            <a:t>Library</a:t>
          </a:r>
          <a:endParaRPr lang="ro-RO" sz="1800" dirty="0"/>
        </a:p>
      </dgm:t>
    </dgm:pt>
    <dgm:pt modelId="{7D6C506E-DF07-4EC8-B336-4FAFA7FAEE50}" type="parTrans" cxnId="{4AC0CE03-8726-46A0-89E8-DD9548A1D33B}">
      <dgm:prSet/>
      <dgm:spPr/>
      <dgm:t>
        <a:bodyPr/>
        <a:lstStyle/>
        <a:p>
          <a:endParaRPr lang="ro-RO"/>
        </a:p>
      </dgm:t>
    </dgm:pt>
    <dgm:pt modelId="{C7D736C6-ADBC-484D-8BB0-AAD7D7178FE7}" type="sibTrans" cxnId="{4AC0CE03-8726-46A0-89E8-DD9548A1D33B}">
      <dgm:prSet/>
      <dgm:spPr/>
      <dgm:t>
        <a:bodyPr/>
        <a:lstStyle/>
        <a:p>
          <a:endParaRPr lang="ro-RO"/>
        </a:p>
      </dgm:t>
    </dgm:pt>
    <dgm:pt modelId="{0AECF206-1BE2-4470-82EC-1A4A7CAAA5C4}">
      <dgm:prSet custT="1"/>
      <dgm:spPr/>
      <dgm:t>
        <a:bodyPr/>
        <a:lstStyle/>
        <a:p>
          <a:pPr>
            <a:lnSpc>
              <a:spcPct val="100000"/>
            </a:lnSpc>
          </a:pPr>
          <a:r>
            <a:rPr lang="en-US" sz="1800" b="0" dirty="0" smtClean="0"/>
            <a:t>LIBRARIES FROM THE EDUCATION</a:t>
          </a:r>
          <a:r>
            <a:rPr lang="ro-RO" sz="1800" b="0" dirty="0" smtClean="0"/>
            <a:t>AL</a:t>
          </a:r>
          <a:r>
            <a:rPr lang="en-US" sz="1800" b="0" dirty="0" smtClean="0"/>
            <a:t> SYSTEM</a:t>
          </a:r>
          <a:endParaRPr lang="ro-RO" sz="1800" b="0" dirty="0"/>
        </a:p>
      </dgm:t>
    </dgm:pt>
    <dgm:pt modelId="{825CEEB9-9701-47DA-95D9-E262F0DB3C25}" type="parTrans" cxnId="{6D9697F7-66AB-45DF-A970-D15C6910E2DC}">
      <dgm:prSet/>
      <dgm:spPr/>
      <dgm:t>
        <a:bodyPr/>
        <a:lstStyle/>
        <a:p>
          <a:endParaRPr lang="ro-RO"/>
        </a:p>
      </dgm:t>
    </dgm:pt>
    <dgm:pt modelId="{7B3417EA-7158-4774-8007-475549A74FD0}" type="sibTrans" cxnId="{6D9697F7-66AB-45DF-A970-D15C6910E2DC}">
      <dgm:prSet/>
      <dgm:spPr/>
      <dgm:t>
        <a:bodyPr/>
        <a:lstStyle/>
        <a:p>
          <a:endParaRPr lang="ro-RO"/>
        </a:p>
      </dgm:t>
    </dgm:pt>
    <dgm:pt modelId="{58DDF48F-9177-43F5-90ED-0309DE83AA1D}">
      <dgm:prSet custT="1"/>
      <dgm:spPr/>
      <dgm:t>
        <a:bodyPr/>
        <a:lstStyle/>
        <a:p>
          <a:r>
            <a:rPr lang="ro-RO" sz="1800" dirty="0" smtClean="0"/>
            <a:t>PUBLIC LIBRARIES</a:t>
          </a:r>
          <a:endParaRPr lang="ro-RO" sz="1800" dirty="0"/>
        </a:p>
      </dgm:t>
    </dgm:pt>
    <dgm:pt modelId="{22EF8FDC-9960-4C62-8504-5B868D787DA6}" type="parTrans" cxnId="{758901C8-6C42-48D7-ADF4-0C04A2530714}">
      <dgm:prSet/>
      <dgm:spPr/>
      <dgm:t>
        <a:bodyPr/>
        <a:lstStyle/>
        <a:p>
          <a:endParaRPr lang="ro-RO"/>
        </a:p>
      </dgm:t>
    </dgm:pt>
    <dgm:pt modelId="{2339780E-FC0C-4DAA-822A-BF7F0B4DFA47}" type="sibTrans" cxnId="{758901C8-6C42-48D7-ADF4-0C04A2530714}">
      <dgm:prSet/>
      <dgm:spPr/>
      <dgm:t>
        <a:bodyPr/>
        <a:lstStyle/>
        <a:p>
          <a:endParaRPr lang="ro-RO"/>
        </a:p>
      </dgm:t>
    </dgm:pt>
    <dgm:pt modelId="{1A8D50CE-0852-4FA3-B8EF-BD59DFFE2937}">
      <dgm:prSet custT="1"/>
      <dgm:spPr/>
      <dgm:t>
        <a:bodyPr/>
        <a:lstStyle/>
        <a:p>
          <a:r>
            <a:rPr lang="en-US" sz="1200" b="0" dirty="0" smtClean="0"/>
            <a:t>SCHOOL INFORMATION AND </a:t>
          </a:r>
          <a:r>
            <a:rPr lang="ro-RO" sz="1200" b="0" dirty="0" smtClean="0"/>
            <a:t>DOCUMENTATION CENTRES</a:t>
          </a:r>
          <a:endParaRPr lang="ro-RO" sz="1200" b="0" dirty="0"/>
        </a:p>
      </dgm:t>
    </dgm:pt>
    <dgm:pt modelId="{317199C5-D453-42CD-A9CA-B912F24A2BC5}" type="parTrans" cxnId="{8338271C-42C7-4CA4-979B-7BC8D62302ED}">
      <dgm:prSet/>
      <dgm:spPr/>
      <dgm:t>
        <a:bodyPr/>
        <a:lstStyle/>
        <a:p>
          <a:endParaRPr lang="ro-RO"/>
        </a:p>
      </dgm:t>
    </dgm:pt>
    <dgm:pt modelId="{619AE0CB-FB08-4F2E-BBF1-E6F4F6A06C18}" type="sibTrans" cxnId="{8338271C-42C7-4CA4-979B-7BC8D62302ED}">
      <dgm:prSet/>
      <dgm:spPr/>
      <dgm:t>
        <a:bodyPr/>
        <a:lstStyle/>
        <a:p>
          <a:endParaRPr lang="ro-RO"/>
        </a:p>
      </dgm:t>
    </dgm:pt>
    <dgm:pt modelId="{8A05EC99-7948-44AF-99BA-C946C1C824BE}">
      <dgm:prSet custT="1"/>
      <dgm:spPr>
        <a:solidFill>
          <a:schemeClr val="accent2">
            <a:alpha val="90000"/>
          </a:schemeClr>
        </a:solidFill>
      </dgm:spPr>
      <dgm:t>
        <a:bodyPr/>
        <a:lstStyle/>
        <a:p>
          <a:r>
            <a:rPr lang="en-US" sz="1800" b="1" dirty="0" smtClean="0">
              <a:solidFill>
                <a:schemeClr val="tx1"/>
              </a:solidFill>
            </a:rPr>
            <a:t>ACADEMIC LIBRARIES</a:t>
          </a:r>
          <a:endParaRPr lang="ro-RO" sz="1800" b="1" dirty="0">
            <a:solidFill>
              <a:schemeClr val="tx1"/>
            </a:solidFill>
          </a:endParaRPr>
        </a:p>
      </dgm:t>
    </dgm:pt>
    <dgm:pt modelId="{8B6FB294-2B76-41C2-AA64-50A2B90DC7B2}" type="parTrans" cxnId="{FB110AC8-CB9D-4BE1-A0BB-5FDE906819C7}">
      <dgm:prSet/>
      <dgm:spPr/>
      <dgm:t>
        <a:bodyPr/>
        <a:lstStyle/>
        <a:p>
          <a:endParaRPr lang="ro-RO"/>
        </a:p>
      </dgm:t>
    </dgm:pt>
    <dgm:pt modelId="{EB9DF49C-6B1C-42E7-A0C3-C0C3747A8F96}" type="sibTrans" cxnId="{FB110AC8-CB9D-4BE1-A0BB-5FDE906819C7}">
      <dgm:prSet/>
      <dgm:spPr/>
      <dgm:t>
        <a:bodyPr/>
        <a:lstStyle/>
        <a:p>
          <a:endParaRPr lang="ro-RO"/>
        </a:p>
      </dgm:t>
    </dgm:pt>
    <dgm:pt modelId="{8CD27C80-0B50-4573-9500-679B6E433A48}">
      <dgm:prSet custT="1"/>
      <dgm:spPr/>
      <dgm:t>
        <a:bodyPr/>
        <a:lstStyle/>
        <a:p>
          <a:r>
            <a:rPr lang="en-US" sz="1800" b="0" dirty="0" smtClean="0"/>
            <a:t>SCHOOL   LIBRARIES</a:t>
          </a:r>
          <a:endParaRPr lang="ro-RO" sz="1800" b="0" dirty="0"/>
        </a:p>
      </dgm:t>
    </dgm:pt>
    <dgm:pt modelId="{8B8E4058-8E22-4F45-908E-42B5236B73C8}" type="parTrans" cxnId="{398D448F-E7B7-463E-AF79-3788E0CEAEF7}">
      <dgm:prSet/>
      <dgm:spPr/>
      <dgm:t>
        <a:bodyPr/>
        <a:lstStyle/>
        <a:p>
          <a:endParaRPr lang="ro-RO"/>
        </a:p>
      </dgm:t>
    </dgm:pt>
    <dgm:pt modelId="{33C73AF4-62E8-44ED-B081-ECC910B90E3F}" type="sibTrans" cxnId="{398D448F-E7B7-463E-AF79-3788E0CEAEF7}">
      <dgm:prSet/>
      <dgm:spPr/>
      <dgm:t>
        <a:bodyPr/>
        <a:lstStyle/>
        <a:p>
          <a:endParaRPr lang="ro-RO"/>
        </a:p>
      </dgm:t>
    </dgm:pt>
    <dgm:pt modelId="{85F0D97E-C9A0-430E-8F52-EC665D45869E}" type="pres">
      <dgm:prSet presAssocID="{BCAD47E1-A15B-46DD-87EE-A08252C620A7}" presName="hierChild1" presStyleCnt="0">
        <dgm:presLayoutVars>
          <dgm:chPref val="1"/>
          <dgm:dir/>
          <dgm:animOne val="branch"/>
          <dgm:animLvl val="lvl"/>
          <dgm:resizeHandles/>
        </dgm:presLayoutVars>
      </dgm:prSet>
      <dgm:spPr/>
      <dgm:t>
        <a:bodyPr/>
        <a:lstStyle/>
        <a:p>
          <a:endParaRPr lang="ro-RO"/>
        </a:p>
      </dgm:t>
    </dgm:pt>
    <dgm:pt modelId="{90631FED-3ECC-4869-B936-9DF1B48806F7}" type="pres">
      <dgm:prSet presAssocID="{C7EBBDB5-452C-4A57-9E30-F14EC2DA480D}" presName="hierRoot1" presStyleCnt="0"/>
      <dgm:spPr/>
      <dgm:t>
        <a:bodyPr/>
        <a:lstStyle/>
        <a:p>
          <a:endParaRPr lang="ro-RO"/>
        </a:p>
      </dgm:t>
    </dgm:pt>
    <dgm:pt modelId="{3968D63C-FC2E-4032-AD52-49CC4BA8B1AF}" type="pres">
      <dgm:prSet presAssocID="{C7EBBDB5-452C-4A57-9E30-F14EC2DA480D}" presName="composite" presStyleCnt="0"/>
      <dgm:spPr/>
      <dgm:t>
        <a:bodyPr/>
        <a:lstStyle/>
        <a:p>
          <a:endParaRPr lang="ro-RO"/>
        </a:p>
      </dgm:t>
    </dgm:pt>
    <dgm:pt modelId="{D5FE095D-855A-4D62-A025-3835E66A4315}" type="pres">
      <dgm:prSet presAssocID="{C7EBBDB5-452C-4A57-9E30-F14EC2DA480D}" presName="background" presStyleLbl="node0" presStyleIdx="0" presStyleCnt="1"/>
      <dgm:spPr/>
      <dgm:t>
        <a:bodyPr/>
        <a:lstStyle/>
        <a:p>
          <a:endParaRPr lang="ro-RO"/>
        </a:p>
      </dgm:t>
    </dgm:pt>
    <dgm:pt modelId="{523CD0D8-27FA-4B3A-9210-D0E3D010B932}" type="pres">
      <dgm:prSet presAssocID="{C7EBBDB5-452C-4A57-9E30-F14EC2DA480D}" presName="text" presStyleLbl="fgAcc0" presStyleIdx="0" presStyleCnt="1" custScaleX="780648" custScaleY="66575" custLinFactY="-77632" custLinFactNeighborX="74803" custLinFactNeighborY="-100000">
        <dgm:presLayoutVars>
          <dgm:chPref val="3"/>
        </dgm:presLayoutVars>
      </dgm:prSet>
      <dgm:spPr/>
      <dgm:t>
        <a:bodyPr/>
        <a:lstStyle/>
        <a:p>
          <a:endParaRPr lang="ro-RO"/>
        </a:p>
      </dgm:t>
    </dgm:pt>
    <dgm:pt modelId="{9858E661-C30C-4BAC-A540-9C33283EABCB}" type="pres">
      <dgm:prSet presAssocID="{C7EBBDB5-452C-4A57-9E30-F14EC2DA480D}" presName="hierChild2" presStyleCnt="0"/>
      <dgm:spPr/>
      <dgm:t>
        <a:bodyPr/>
        <a:lstStyle/>
        <a:p>
          <a:endParaRPr lang="ro-RO"/>
        </a:p>
      </dgm:t>
    </dgm:pt>
    <dgm:pt modelId="{8A27B4ED-CCB2-4AA4-B821-71058A99B93E}" type="pres">
      <dgm:prSet presAssocID="{7D6C506E-DF07-4EC8-B336-4FAFA7FAEE50}" presName="Name10" presStyleLbl="parChTrans1D2" presStyleIdx="0" presStyleCnt="3"/>
      <dgm:spPr/>
      <dgm:t>
        <a:bodyPr/>
        <a:lstStyle/>
        <a:p>
          <a:endParaRPr lang="ro-RO"/>
        </a:p>
      </dgm:t>
    </dgm:pt>
    <dgm:pt modelId="{C8B6EFD2-2406-408D-9348-C689F08C0487}" type="pres">
      <dgm:prSet presAssocID="{3B71D2A4-E9E4-43E3-87D3-D2A5130CC80C}" presName="hierRoot2" presStyleCnt="0"/>
      <dgm:spPr/>
      <dgm:t>
        <a:bodyPr/>
        <a:lstStyle/>
        <a:p>
          <a:endParaRPr lang="ro-RO"/>
        </a:p>
      </dgm:t>
    </dgm:pt>
    <dgm:pt modelId="{A130BCA7-3C88-4E63-8E8C-B6F4539FFE87}" type="pres">
      <dgm:prSet presAssocID="{3B71D2A4-E9E4-43E3-87D3-D2A5130CC80C}" presName="composite2" presStyleCnt="0"/>
      <dgm:spPr/>
      <dgm:t>
        <a:bodyPr/>
        <a:lstStyle/>
        <a:p>
          <a:endParaRPr lang="ro-RO"/>
        </a:p>
      </dgm:t>
    </dgm:pt>
    <dgm:pt modelId="{F66B6CAA-A9F7-4EF5-9172-99CA78E88E98}" type="pres">
      <dgm:prSet presAssocID="{3B71D2A4-E9E4-43E3-87D3-D2A5130CC80C}" presName="background2" presStyleLbl="node2" presStyleIdx="0" presStyleCnt="3"/>
      <dgm:spPr/>
      <dgm:t>
        <a:bodyPr/>
        <a:lstStyle/>
        <a:p>
          <a:endParaRPr lang="ro-RO"/>
        </a:p>
      </dgm:t>
    </dgm:pt>
    <dgm:pt modelId="{F36DB005-ECE0-432A-8C9B-E2E8BEB636D8}" type="pres">
      <dgm:prSet presAssocID="{3B71D2A4-E9E4-43E3-87D3-D2A5130CC80C}" presName="text2" presStyleLbl="fgAcc2" presStyleIdx="0" presStyleCnt="3" custScaleX="288139" custScaleY="102306" custLinFactX="161485" custLinFactY="-71140" custLinFactNeighborX="200000" custLinFactNeighborY="-100000">
        <dgm:presLayoutVars>
          <dgm:chPref val="3"/>
        </dgm:presLayoutVars>
      </dgm:prSet>
      <dgm:spPr/>
      <dgm:t>
        <a:bodyPr/>
        <a:lstStyle/>
        <a:p>
          <a:endParaRPr lang="ro-RO"/>
        </a:p>
      </dgm:t>
    </dgm:pt>
    <dgm:pt modelId="{24C9090D-A4D1-448F-90D2-184439A83839}" type="pres">
      <dgm:prSet presAssocID="{3B71D2A4-E9E4-43E3-87D3-D2A5130CC80C}" presName="hierChild3" presStyleCnt="0"/>
      <dgm:spPr/>
      <dgm:t>
        <a:bodyPr/>
        <a:lstStyle/>
        <a:p>
          <a:endParaRPr lang="ro-RO"/>
        </a:p>
      </dgm:t>
    </dgm:pt>
    <dgm:pt modelId="{A0E3BFAA-484E-43A3-976F-F95D50BE46D8}" type="pres">
      <dgm:prSet presAssocID="{22EF8FDC-9960-4C62-8504-5B868D787DA6}" presName="Name10" presStyleLbl="parChTrans1D2" presStyleIdx="1" presStyleCnt="3"/>
      <dgm:spPr/>
      <dgm:t>
        <a:bodyPr/>
        <a:lstStyle/>
        <a:p>
          <a:endParaRPr lang="ro-RO"/>
        </a:p>
      </dgm:t>
    </dgm:pt>
    <dgm:pt modelId="{4CD21C8A-D071-475B-A6EF-F5E82E1E770E}" type="pres">
      <dgm:prSet presAssocID="{58DDF48F-9177-43F5-90ED-0309DE83AA1D}" presName="hierRoot2" presStyleCnt="0"/>
      <dgm:spPr/>
      <dgm:t>
        <a:bodyPr/>
        <a:lstStyle/>
        <a:p>
          <a:endParaRPr lang="ro-RO"/>
        </a:p>
      </dgm:t>
    </dgm:pt>
    <dgm:pt modelId="{FF80E39F-7597-4FAA-8F97-F70E2DE8E7C4}" type="pres">
      <dgm:prSet presAssocID="{58DDF48F-9177-43F5-90ED-0309DE83AA1D}" presName="composite2" presStyleCnt="0"/>
      <dgm:spPr/>
      <dgm:t>
        <a:bodyPr/>
        <a:lstStyle/>
        <a:p>
          <a:endParaRPr lang="ro-RO"/>
        </a:p>
      </dgm:t>
    </dgm:pt>
    <dgm:pt modelId="{1D36BFDE-FACC-4C4C-8254-12D0FF2707C5}" type="pres">
      <dgm:prSet presAssocID="{58DDF48F-9177-43F5-90ED-0309DE83AA1D}" presName="background2" presStyleLbl="node2" presStyleIdx="1" presStyleCnt="3"/>
      <dgm:spPr/>
      <dgm:t>
        <a:bodyPr/>
        <a:lstStyle/>
        <a:p>
          <a:endParaRPr lang="ro-RO"/>
        </a:p>
      </dgm:t>
    </dgm:pt>
    <dgm:pt modelId="{D3734151-A439-441A-864D-0F8569CBF63E}" type="pres">
      <dgm:prSet presAssocID="{58DDF48F-9177-43F5-90ED-0309DE83AA1D}" presName="text2" presStyleLbl="fgAcc2" presStyleIdx="1" presStyleCnt="3" custScaleX="242866" custScaleY="117023" custLinFactX="200000" custLinFactNeighborX="214318" custLinFactNeighborY="52570">
        <dgm:presLayoutVars>
          <dgm:chPref val="3"/>
        </dgm:presLayoutVars>
      </dgm:prSet>
      <dgm:spPr/>
      <dgm:t>
        <a:bodyPr/>
        <a:lstStyle/>
        <a:p>
          <a:endParaRPr lang="ro-RO"/>
        </a:p>
      </dgm:t>
    </dgm:pt>
    <dgm:pt modelId="{51F74521-E444-434A-8881-BDD9C464C4E0}" type="pres">
      <dgm:prSet presAssocID="{58DDF48F-9177-43F5-90ED-0309DE83AA1D}" presName="hierChild3" presStyleCnt="0"/>
      <dgm:spPr/>
      <dgm:t>
        <a:bodyPr/>
        <a:lstStyle/>
        <a:p>
          <a:endParaRPr lang="ro-RO"/>
        </a:p>
      </dgm:t>
    </dgm:pt>
    <dgm:pt modelId="{3A199BC6-AE08-449D-A705-FD969C47A70E}" type="pres">
      <dgm:prSet presAssocID="{825CEEB9-9701-47DA-95D9-E262F0DB3C25}" presName="Name10" presStyleLbl="parChTrans1D2" presStyleIdx="2" presStyleCnt="3"/>
      <dgm:spPr/>
      <dgm:t>
        <a:bodyPr/>
        <a:lstStyle/>
        <a:p>
          <a:endParaRPr lang="ro-RO"/>
        </a:p>
      </dgm:t>
    </dgm:pt>
    <dgm:pt modelId="{B3A6252D-289C-41CF-BE7A-35CC36B00B86}" type="pres">
      <dgm:prSet presAssocID="{0AECF206-1BE2-4470-82EC-1A4A7CAAA5C4}" presName="hierRoot2" presStyleCnt="0"/>
      <dgm:spPr/>
      <dgm:t>
        <a:bodyPr/>
        <a:lstStyle/>
        <a:p>
          <a:endParaRPr lang="ro-RO"/>
        </a:p>
      </dgm:t>
    </dgm:pt>
    <dgm:pt modelId="{B9C5D1F9-E134-4E6B-A692-2C65587C1F18}" type="pres">
      <dgm:prSet presAssocID="{0AECF206-1BE2-4470-82EC-1A4A7CAAA5C4}" presName="composite2" presStyleCnt="0"/>
      <dgm:spPr/>
      <dgm:t>
        <a:bodyPr/>
        <a:lstStyle/>
        <a:p>
          <a:endParaRPr lang="ro-RO"/>
        </a:p>
      </dgm:t>
    </dgm:pt>
    <dgm:pt modelId="{A0432281-82BD-42FA-A75E-DE437DDDC3C7}" type="pres">
      <dgm:prSet presAssocID="{0AECF206-1BE2-4470-82EC-1A4A7CAAA5C4}" presName="background2" presStyleLbl="node2" presStyleIdx="2" presStyleCnt="3"/>
      <dgm:spPr/>
      <dgm:t>
        <a:bodyPr/>
        <a:lstStyle/>
        <a:p>
          <a:endParaRPr lang="ro-RO"/>
        </a:p>
      </dgm:t>
    </dgm:pt>
    <dgm:pt modelId="{A7308B18-63B0-4C27-BD5E-469ABFE15913}" type="pres">
      <dgm:prSet presAssocID="{0AECF206-1BE2-4470-82EC-1A4A7CAAA5C4}" presName="text2" presStyleLbl="fgAcc2" presStyleIdx="2" presStyleCnt="3" custScaleX="307539" custScaleY="188831" custLinFactX="-200000" custLinFactNeighborX="-298990" custLinFactNeighborY="44880">
        <dgm:presLayoutVars>
          <dgm:chPref val="3"/>
        </dgm:presLayoutVars>
      </dgm:prSet>
      <dgm:spPr/>
      <dgm:t>
        <a:bodyPr/>
        <a:lstStyle/>
        <a:p>
          <a:endParaRPr lang="ro-RO"/>
        </a:p>
      </dgm:t>
    </dgm:pt>
    <dgm:pt modelId="{BAEE3B38-7027-49F4-8640-0751095F685D}" type="pres">
      <dgm:prSet presAssocID="{0AECF206-1BE2-4470-82EC-1A4A7CAAA5C4}" presName="hierChild3" presStyleCnt="0"/>
      <dgm:spPr/>
      <dgm:t>
        <a:bodyPr/>
        <a:lstStyle/>
        <a:p>
          <a:endParaRPr lang="ro-RO"/>
        </a:p>
      </dgm:t>
    </dgm:pt>
    <dgm:pt modelId="{EE4407D0-B486-4288-AC06-055390C864F9}" type="pres">
      <dgm:prSet presAssocID="{8B6FB294-2B76-41C2-AA64-50A2B90DC7B2}" presName="Name17" presStyleLbl="parChTrans1D3" presStyleIdx="0" presStyleCnt="3"/>
      <dgm:spPr/>
      <dgm:t>
        <a:bodyPr/>
        <a:lstStyle/>
        <a:p>
          <a:endParaRPr lang="ro-RO"/>
        </a:p>
      </dgm:t>
    </dgm:pt>
    <dgm:pt modelId="{3C3D3E90-99AD-4D63-B4F4-86B22C6D2C41}" type="pres">
      <dgm:prSet presAssocID="{8A05EC99-7948-44AF-99BA-C946C1C824BE}" presName="hierRoot3" presStyleCnt="0"/>
      <dgm:spPr/>
      <dgm:t>
        <a:bodyPr/>
        <a:lstStyle/>
        <a:p>
          <a:endParaRPr lang="ro-RO"/>
        </a:p>
      </dgm:t>
    </dgm:pt>
    <dgm:pt modelId="{A15DF907-02C5-45B9-9075-3E2E03E8D000}" type="pres">
      <dgm:prSet presAssocID="{8A05EC99-7948-44AF-99BA-C946C1C824BE}" presName="composite3" presStyleCnt="0"/>
      <dgm:spPr/>
      <dgm:t>
        <a:bodyPr/>
        <a:lstStyle/>
        <a:p>
          <a:endParaRPr lang="ro-RO"/>
        </a:p>
      </dgm:t>
    </dgm:pt>
    <dgm:pt modelId="{05E925B6-9E30-45AA-9997-63B900E2D7B8}" type="pres">
      <dgm:prSet presAssocID="{8A05EC99-7948-44AF-99BA-C946C1C824BE}" presName="background3" presStyleLbl="node3" presStyleIdx="0" presStyleCnt="3"/>
      <dgm:spPr/>
      <dgm:t>
        <a:bodyPr/>
        <a:lstStyle/>
        <a:p>
          <a:endParaRPr lang="ro-RO"/>
        </a:p>
      </dgm:t>
    </dgm:pt>
    <dgm:pt modelId="{B149974E-7A75-4156-9D09-03EA978F9327}" type="pres">
      <dgm:prSet presAssocID="{8A05EC99-7948-44AF-99BA-C946C1C824BE}" presName="text3" presStyleLbl="fgAcc3" presStyleIdx="0" presStyleCnt="3" custScaleX="252353" custScaleY="154763" custLinFactX="-135066" custLinFactY="49517" custLinFactNeighborX="-200000" custLinFactNeighborY="100000">
        <dgm:presLayoutVars>
          <dgm:chPref val="3"/>
        </dgm:presLayoutVars>
      </dgm:prSet>
      <dgm:spPr/>
      <dgm:t>
        <a:bodyPr/>
        <a:lstStyle/>
        <a:p>
          <a:endParaRPr lang="ro-RO"/>
        </a:p>
      </dgm:t>
    </dgm:pt>
    <dgm:pt modelId="{08C2F49A-DDA8-45BE-A6D6-3358211940A0}" type="pres">
      <dgm:prSet presAssocID="{8A05EC99-7948-44AF-99BA-C946C1C824BE}" presName="hierChild4" presStyleCnt="0"/>
      <dgm:spPr/>
      <dgm:t>
        <a:bodyPr/>
        <a:lstStyle/>
        <a:p>
          <a:endParaRPr lang="ro-RO"/>
        </a:p>
      </dgm:t>
    </dgm:pt>
    <dgm:pt modelId="{47D2E4E1-F562-465F-AB9A-A42307C14C79}" type="pres">
      <dgm:prSet presAssocID="{8B8E4058-8E22-4F45-908E-42B5236B73C8}" presName="Name17" presStyleLbl="parChTrans1D3" presStyleIdx="1" presStyleCnt="3"/>
      <dgm:spPr/>
      <dgm:t>
        <a:bodyPr/>
        <a:lstStyle/>
        <a:p>
          <a:endParaRPr lang="ro-RO"/>
        </a:p>
      </dgm:t>
    </dgm:pt>
    <dgm:pt modelId="{2C3FB80E-16E6-4FBC-A165-059054389902}" type="pres">
      <dgm:prSet presAssocID="{8CD27C80-0B50-4573-9500-679B6E433A48}" presName="hierRoot3" presStyleCnt="0"/>
      <dgm:spPr/>
      <dgm:t>
        <a:bodyPr/>
        <a:lstStyle/>
        <a:p>
          <a:endParaRPr lang="ro-RO"/>
        </a:p>
      </dgm:t>
    </dgm:pt>
    <dgm:pt modelId="{CECB280C-17C5-4930-8650-ABFFDE67A85A}" type="pres">
      <dgm:prSet presAssocID="{8CD27C80-0B50-4573-9500-679B6E433A48}" presName="composite3" presStyleCnt="0"/>
      <dgm:spPr/>
      <dgm:t>
        <a:bodyPr/>
        <a:lstStyle/>
        <a:p>
          <a:endParaRPr lang="ro-RO"/>
        </a:p>
      </dgm:t>
    </dgm:pt>
    <dgm:pt modelId="{EFAFDA2F-E9A3-4EED-A403-EAF91EA294B1}" type="pres">
      <dgm:prSet presAssocID="{8CD27C80-0B50-4573-9500-679B6E433A48}" presName="background3" presStyleLbl="node3" presStyleIdx="1" presStyleCnt="3"/>
      <dgm:spPr/>
      <dgm:t>
        <a:bodyPr/>
        <a:lstStyle/>
        <a:p>
          <a:endParaRPr lang="ro-RO"/>
        </a:p>
      </dgm:t>
    </dgm:pt>
    <dgm:pt modelId="{AB1749B1-8296-49B2-BA7B-B0D0AAD52A1F}" type="pres">
      <dgm:prSet presAssocID="{8CD27C80-0B50-4573-9500-679B6E433A48}" presName="text3" presStyleLbl="fgAcc3" presStyleIdx="1" presStyleCnt="3" custScaleX="175376" custScaleY="118014" custLinFactX="-27928" custLinFactY="50701" custLinFactNeighborX="-100000" custLinFactNeighborY="100000">
        <dgm:presLayoutVars>
          <dgm:chPref val="3"/>
        </dgm:presLayoutVars>
      </dgm:prSet>
      <dgm:spPr/>
      <dgm:t>
        <a:bodyPr/>
        <a:lstStyle/>
        <a:p>
          <a:endParaRPr lang="ro-RO"/>
        </a:p>
      </dgm:t>
    </dgm:pt>
    <dgm:pt modelId="{9AD8464D-DC6B-428F-AC01-6E085D367B1C}" type="pres">
      <dgm:prSet presAssocID="{8CD27C80-0B50-4573-9500-679B6E433A48}" presName="hierChild4" presStyleCnt="0"/>
      <dgm:spPr/>
      <dgm:t>
        <a:bodyPr/>
        <a:lstStyle/>
        <a:p>
          <a:endParaRPr lang="ro-RO"/>
        </a:p>
      </dgm:t>
    </dgm:pt>
    <dgm:pt modelId="{E4C52849-F7A3-4EE3-A3B9-64CF3342C167}" type="pres">
      <dgm:prSet presAssocID="{317199C5-D453-42CD-A9CA-B912F24A2BC5}" presName="Name17" presStyleLbl="parChTrans1D3" presStyleIdx="2" presStyleCnt="3"/>
      <dgm:spPr/>
      <dgm:t>
        <a:bodyPr/>
        <a:lstStyle/>
        <a:p>
          <a:endParaRPr lang="ro-RO"/>
        </a:p>
      </dgm:t>
    </dgm:pt>
    <dgm:pt modelId="{419350D3-A705-4909-80A5-924229FC712E}" type="pres">
      <dgm:prSet presAssocID="{1A8D50CE-0852-4FA3-B8EF-BD59DFFE2937}" presName="hierRoot3" presStyleCnt="0"/>
      <dgm:spPr/>
      <dgm:t>
        <a:bodyPr/>
        <a:lstStyle/>
        <a:p>
          <a:endParaRPr lang="ro-RO"/>
        </a:p>
      </dgm:t>
    </dgm:pt>
    <dgm:pt modelId="{8C21318F-551E-44D6-AB4A-7FB0B5311F50}" type="pres">
      <dgm:prSet presAssocID="{1A8D50CE-0852-4FA3-B8EF-BD59DFFE2937}" presName="composite3" presStyleCnt="0"/>
      <dgm:spPr/>
      <dgm:t>
        <a:bodyPr/>
        <a:lstStyle/>
        <a:p>
          <a:endParaRPr lang="ro-RO"/>
        </a:p>
      </dgm:t>
    </dgm:pt>
    <dgm:pt modelId="{E2B247E5-7387-4268-AA49-78020CE6D838}" type="pres">
      <dgm:prSet presAssocID="{1A8D50CE-0852-4FA3-B8EF-BD59DFFE2937}" presName="background3" presStyleLbl="node3" presStyleIdx="2" presStyleCnt="3"/>
      <dgm:spPr/>
      <dgm:t>
        <a:bodyPr/>
        <a:lstStyle/>
        <a:p>
          <a:endParaRPr lang="ro-RO"/>
        </a:p>
      </dgm:t>
    </dgm:pt>
    <dgm:pt modelId="{41437C8F-78C9-4AB3-BAF1-4C6B37AE0B5E}" type="pres">
      <dgm:prSet presAssocID="{1A8D50CE-0852-4FA3-B8EF-BD59DFFE2937}" presName="text3" presStyleLbl="fgAcc3" presStyleIdx="2" presStyleCnt="3" custScaleX="202094" custScaleY="124817" custLinFactY="49517" custLinFactNeighborX="-34019" custLinFactNeighborY="100000">
        <dgm:presLayoutVars>
          <dgm:chPref val="3"/>
        </dgm:presLayoutVars>
      </dgm:prSet>
      <dgm:spPr/>
      <dgm:t>
        <a:bodyPr/>
        <a:lstStyle/>
        <a:p>
          <a:endParaRPr lang="ro-RO"/>
        </a:p>
      </dgm:t>
    </dgm:pt>
    <dgm:pt modelId="{645900F0-399A-474F-BEAD-F69B8F4C3A1B}" type="pres">
      <dgm:prSet presAssocID="{1A8D50CE-0852-4FA3-B8EF-BD59DFFE2937}" presName="hierChild4" presStyleCnt="0"/>
      <dgm:spPr/>
      <dgm:t>
        <a:bodyPr/>
        <a:lstStyle/>
        <a:p>
          <a:endParaRPr lang="ro-RO"/>
        </a:p>
      </dgm:t>
    </dgm:pt>
  </dgm:ptLst>
  <dgm:cxnLst>
    <dgm:cxn modelId="{C66CA9E8-759F-495F-B8A0-43E2C7C8D7A9}" type="presOf" srcId="{C7EBBDB5-452C-4A57-9E30-F14EC2DA480D}" destId="{523CD0D8-27FA-4B3A-9210-D0E3D010B932}" srcOrd="0" destOrd="0" presId="urn:microsoft.com/office/officeart/2005/8/layout/hierarchy1"/>
    <dgm:cxn modelId="{1193BA7E-C839-43F3-B2FD-FC454F1ED560}" type="presOf" srcId="{58DDF48F-9177-43F5-90ED-0309DE83AA1D}" destId="{D3734151-A439-441A-864D-0F8569CBF63E}" srcOrd="0" destOrd="0" presId="urn:microsoft.com/office/officeart/2005/8/layout/hierarchy1"/>
    <dgm:cxn modelId="{758901C8-6C42-48D7-ADF4-0C04A2530714}" srcId="{C7EBBDB5-452C-4A57-9E30-F14EC2DA480D}" destId="{58DDF48F-9177-43F5-90ED-0309DE83AA1D}" srcOrd="1" destOrd="0" parTransId="{22EF8FDC-9960-4C62-8504-5B868D787DA6}" sibTransId="{2339780E-FC0C-4DAA-822A-BF7F0B4DFA47}"/>
    <dgm:cxn modelId="{BD53D1A4-B33E-4F77-8796-C13F7E293000}" type="presOf" srcId="{7D6C506E-DF07-4EC8-B336-4FAFA7FAEE50}" destId="{8A27B4ED-CCB2-4AA4-B821-71058A99B93E}" srcOrd="0" destOrd="0" presId="urn:microsoft.com/office/officeart/2005/8/layout/hierarchy1"/>
    <dgm:cxn modelId="{FB110AC8-CB9D-4BE1-A0BB-5FDE906819C7}" srcId="{0AECF206-1BE2-4470-82EC-1A4A7CAAA5C4}" destId="{8A05EC99-7948-44AF-99BA-C946C1C824BE}" srcOrd="0" destOrd="0" parTransId="{8B6FB294-2B76-41C2-AA64-50A2B90DC7B2}" sibTransId="{EB9DF49C-6B1C-42E7-A0C3-C0C3747A8F96}"/>
    <dgm:cxn modelId="{75140A56-3A13-4AA1-BBF0-27425D994040}" type="presOf" srcId="{8B8E4058-8E22-4F45-908E-42B5236B73C8}" destId="{47D2E4E1-F562-465F-AB9A-A42307C14C79}" srcOrd="0" destOrd="0" presId="urn:microsoft.com/office/officeart/2005/8/layout/hierarchy1"/>
    <dgm:cxn modelId="{546C0F99-2E93-494E-9BED-E212B977F256}" type="presOf" srcId="{8A05EC99-7948-44AF-99BA-C946C1C824BE}" destId="{B149974E-7A75-4156-9D09-03EA978F9327}" srcOrd="0" destOrd="0" presId="urn:microsoft.com/office/officeart/2005/8/layout/hierarchy1"/>
    <dgm:cxn modelId="{263C3467-357F-4806-9C5B-3C94760B017F}" srcId="{BCAD47E1-A15B-46DD-87EE-A08252C620A7}" destId="{C7EBBDB5-452C-4A57-9E30-F14EC2DA480D}" srcOrd="0" destOrd="0" parTransId="{D6BB49AA-6A8D-468F-986C-D05BCA959A7C}" sibTransId="{836E05F3-F224-4BA5-A5F0-11ED659703C7}"/>
    <dgm:cxn modelId="{DE798182-85DE-4E76-B2F0-66D32F47FB6F}" type="presOf" srcId="{0AECF206-1BE2-4470-82EC-1A4A7CAAA5C4}" destId="{A7308B18-63B0-4C27-BD5E-469ABFE15913}" srcOrd="0" destOrd="0" presId="urn:microsoft.com/office/officeart/2005/8/layout/hierarchy1"/>
    <dgm:cxn modelId="{EA9E3906-8225-441C-BF3F-0A77D2BF9F91}" type="presOf" srcId="{22EF8FDC-9960-4C62-8504-5B868D787DA6}" destId="{A0E3BFAA-484E-43A3-976F-F95D50BE46D8}" srcOrd="0" destOrd="0" presId="urn:microsoft.com/office/officeart/2005/8/layout/hierarchy1"/>
    <dgm:cxn modelId="{398D448F-E7B7-463E-AF79-3788E0CEAEF7}" srcId="{0AECF206-1BE2-4470-82EC-1A4A7CAAA5C4}" destId="{8CD27C80-0B50-4573-9500-679B6E433A48}" srcOrd="1" destOrd="0" parTransId="{8B8E4058-8E22-4F45-908E-42B5236B73C8}" sibTransId="{33C73AF4-62E8-44ED-B081-ECC910B90E3F}"/>
    <dgm:cxn modelId="{8338271C-42C7-4CA4-979B-7BC8D62302ED}" srcId="{0AECF206-1BE2-4470-82EC-1A4A7CAAA5C4}" destId="{1A8D50CE-0852-4FA3-B8EF-BD59DFFE2937}" srcOrd="2" destOrd="0" parTransId="{317199C5-D453-42CD-A9CA-B912F24A2BC5}" sibTransId="{619AE0CB-FB08-4F2E-BBF1-E6F4F6A06C18}"/>
    <dgm:cxn modelId="{6D9697F7-66AB-45DF-A970-D15C6910E2DC}" srcId="{C7EBBDB5-452C-4A57-9E30-F14EC2DA480D}" destId="{0AECF206-1BE2-4470-82EC-1A4A7CAAA5C4}" srcOrd="2" destOrd="0" parTransId="{825CEEB9-9701-47DA-95D9-E262F0DB3C25}" sibTransId="{7B3417EA-7158-4774-8007-475549A74FD0}"/>
    <dgm:cxn modelId="{D7546530-4CAB-42F2-B907-10609EC40B41}" type="presOf" srcId="{BCAD47E1-A15B-46DD-87EE-A08252C620A7}" destId="{85F0D97E-C9A0-430E-8F52-EC665D45869E}" srcOrd="0" destOrd="0" presId="urn:microsoft.com/office/officeart/2005/8/layout/hierarchy1"/>
    <dgm:cxn modelId="{73839981-3937-4D5A-9AD4-E9A3299C5BCF}" type="presOf" srcId="{825CEEB9-9701-47DA-95D9-E262F0DB3C25}" destId="{3A199BC6-AE08-449D-A705-FD969C47A70E}" srcOrd="0" destOrd="0" presId="urn:microsoft.com/office/officeart/2005/8/layout/hierarchy1"/>
    <dgm:cxn modelId="{4F8E74ED-907A-48FA-9198-F01A9D3C6B1B}" type="presOf" srcId="{8CD27C80-0B50-4573-9500-679B6E433A48}" destId="{AB1749B1-8296-49B2-BA7B-B0D0AAD52A1F}" srcOrd="0" destOrd="0" presId="urn:microsoft.com/office/officeart/2005/8/layout/hierarchy1"/>
    <dgm:cxn modelId="{36E7FED6-56B2-4ED6-837D-FA7336889D76}" type="presOf" srcId="{8B6FB294-2B76-41C2-AA64-50A2B90DC7B2}" destId="{EE4407D0-B486-4288-AC06-055390C864F9}" srcOrd="0" destOrd="0" presId="urn:microsoft.com/office/officeart/2005/8/layout/hierarchy1"/>
    <dgm:cxn modelId="{4AC0CE03-8726-46A0-89E8-DD9548A1D33B}" srcId="{C7EBBDB5-452C-4A57-9E30-F14EC2DA480D}" destId="{3B71D2A4-E9E4-43E3-87D3-D2A5130CC80C}" srcOrd="0" destOrd="0" parTransId="{7D6C506E-DF07-4EC8-B336-4FAFA7FAEE50}" sibTransId="{C7D736C6-ADBC-484D-8BB0-AAD7D7178FE7}"/>
    <dgm:cxn modelId="{FC66A275-F110-44F6-A743-45AF18751FB2}" type="presOf" srcId="{3B71D2A4-E9E4-43E3-87D3-D2A5130CC80C}" destId="{F36DB005-ECE0-432A-8C9B-E2E8BEB636D8}" srcOrd="0" destOrd="0" presId="urn:microsoft.com/office/officeart/2005/8/layout/hierarchy1"/>
    <dgm:cxn modelId="{D5980B74-9FAB-41D1-80ED-B29FD00312E6}" type="presOf" srcId="{1A8D50CE-0852-4FA3-B8EF-BD59DFFE2937}" destId="{41437C8F-78C9-4AB3-BAF1-4C6B37AE0B5E}" srcOrd="0" destOrd="0" presId="urn:microsoft.com/office/officeart/2005/8/layout/hierarchy1"/>
    <dgm:cxn modelId="{758D1F4B-C580-4915-8F82-A262CFD1A2B0}" type="presOf" srcId="{317199C5-D453-42CD-A9CA-B912F24A2BC5}" destId="{E4C52849-F7A3-4EE3-A3B9-64CF3342C167}" srcOrd="0" destOrd="0" presId="urn:microsoft.com/office/officeart/2005/8/layout/hierarchy1"/>
    <dgm:cxn modelId="{39FBF07B-E35E-4289-A93E-A5636B85D626}" type="presParOf" srcId="{85F0D97E-C9A0-430E-8F52-EC665D45869E}" destId="{90631FED-3ECC-4869-B936-9DF1B48806F7}" srcOrd="0" destOrd="0" presId="urn:microsoft.com/office/officeart/2005/8/layout/hierarchy1"/>
    <dgm:cxn modelId="{533581A6-C6FF-4CBF-9DA7-699C52A315DB}" type="presParOf" srcId="{90631FED-3ECC-4869-B936-9DF1B48806F7}" destId="{3968D63C-FC2E-4032-AD52-49CC4BA8B1AF}" srcOrd="0" destOrd="0" presId="urn:microsoft.com/office/officeart/2005/8/layout/hierarchy1"/>
    <dgm:cxn modelId="{5534C21B-8D05-48A2-B9B2-496558018B01}" type="presParOf" srcId="{3968D63C-FC2E-4032-AD52-49CC4BA8B1AF}" destId="{D5FE095D-855A-4D62-A025-3835E66A4315}" srcOrd="0" destOrd="0" presId="urn:microsoft.com/office/officeart/2005/8/layout/hierarchy1"/>
    <dgm:cxn modelId="{6017F513-4894-4B5D-BA85-F459C76E1119}" type="presParOf" srcId="{3968D63C-FC2E-4032-AD52-49CC4BA8B1AF}" destId="{523CD0D8-27FA-4B3A-9210-D0E3D010B932}" srcOrd="1" destOrd="0" presId="urn:microsoft.com/office/officeart/2005/8/layout/hierarchy1"/>
    <dgm:cxn modelId="{1A431BEA-1677-4A35-A76C-65DB893B0E02}" type="presParOf" srcId="{90631FED-3ECC-4869-B936-9DF1B48806F7}" destId="{9858E661-C30C-4BAC-A540-9C33283EABCB}" srcOrd="1" destOrd="0" presId="urn:microsoft.com/office/officeart/2005/8/layout/hierarchy1"/>
    <dgm:cxn modelId="{881997D0-8DE7-42D6-BF2F-D3E8CCB4A366}" type="presParOf" srcId="{9858E661-C30C-4BAC-A540-9C33283EABCB}" destId="{8A27B4ED-CCB2-4AA4-B821-71058A99B93E}" srcOrd="0" destOrd="0" presId="urn:microsoft.com/office/officeart/2005/8/layout/hierarchy1"/>
    <dgm:cxn modelId="{1F95ED86-987E-4485-998F-C3E6E83F2FDC}" type="presParOf" srcId="{9858E661-C30C-4BAC-A540-9C33283EABCB}" destId="{C8B6EFD2-2406-408D-9348-C689F08C0487}" srcOrd="1" destOrd="0" presId="urn:microsoft.com/office/officeart/2005/8/layout/hierarchy1"/>
    <dgm:cxn modelId="{BD3497FB-347E-45E9-9A7E-757117001F9F}" type="presParOf" srcId="{C8B6EFD2-2406-408D-9348-C689F08C0487}" destId="{A130BCA7-3C88-4E63-8E8C-B6F4539FFE87}" srcOrd="0" destOrd="0" presId="urn:microsoft.com/office/officeart/2005/8/layout/hierarchy1"/>
    <dgm:cxn modelId="{8A7AE24D-8B81-4388-BCF2-8CEC10845D3C}" type="presParOf" srcId="{A130BCA7-3C88-4E63-8E8C-B6F4539FFE87}" destId="{F66B6CAA-A9F7-4EF5-9172-99CA78E88E98}" srcOrd="0" destOrd="0" presId="urn:microsoft.com/office/officeart/2005/8/layout/hierarchy1"/>
    <dgm:cxn modelId="{EFB08581-BE92-4327-BC3B-053074D3016F}" type="presParOf" srcId="{A130BCA7-3C88-4E63-8E8C-B6F4539FFE87}" destId="{F36DB005-ECE0-432A-8C9B-E2E8BEB636D8}" srcOrd="1" destOrd="0" presId="urn:microsoft.com/office/officeart/2005/8/layout/hierarchy1"/>
    <dgm:cxn modelId="{6549C610-D85D-44ED-B583-92C393537F3E}" type="presParOf" srcId="{C8B6EFD2-2406-408D-9348-C689F08C0487}" destId="{24C9090D-A4D1-448F-90D2-184439A83839}" srcOrd="1" destOrd="0" presId="urn:microsoft.com/office/officeart/2005/8/layout/hierarchy1"/>
    <dgm:cxn modelId="{D8037CF7-0EAE-44A2-8FC3-E8F42B1E9FEF}" type="presParOf" srcId="{9858E661-C30C-4BAC-A540-9C33283EABCB}" destId="{A0E3BFAA-484E-43A3-976F-F95D50BE46D8}" srcOrd="2" destOrd="0" presId="urn:microsoft.com/office/officeart/2005/8/layout/hierarchy1"/>
    <dgm:cxn modelId="{84433732-7A97-4FC3-A354-3BAE4ADEAE67}" type="presParOf" srcId="{9858E661-C30C-4BAC-A540-9C33283EABCB}" destId="{4CD21C8A-D071-475B-A6EF-F5E82E1E770E}" srcOrd="3" destOrd="0" presId="urn:microsoft.com/office/officeart/2005/8/layout/hierarchy1"/>
    <dgm:cxn modelId="{4191B3B1-8718-482E-B046-C57B85C7276A}" type="presParOf" srcId="{4CD21C8A-D071-475B-A6EF-F5E82E1E770E}" destId="{FF80E39F-7597-4FAA-8F97-F70E2DE8E7C4}" srcOrd="0" destOrd="0" presId="urn:microsoft.com/office/officeart/2005/8/layout/hierarchy1"/>
    <dgm:cxn modelId="{76E4C769-F2EB-4552-80DD-18D082E931C8}" type="presParOf" srcId="{FF80E39F-7597-4FAA-8F97-F70E2DE8E7C4}" destId="{1D36BFDE-FACC-4C4C-8254-12D0FF2707C5}" srcOrd="0" destOrd="0" presId="urn:microsoft.com/office/officeart/2005/8/layout/hierarchy1"/>
    <dgm:cxn modelId="{75D64EAF-112A-437E-A8B0-43814A21E53A}" type="presParOf" srcId="{FF80E39F-7597-4FAA-8F97-F70E2DE8E7C4}" destId="{D3734151-A439-441A-864D-0F8569CBF63E}" srcOrd="1" destOrd="0" presId="urn:microsoft.com/office/officeart/2005/8/layout/hierarchy1"/>
    <dgm:cxn modelId="{DC2DF2DF-8291-4CE3-AEE2-BF7B74060751}" type="presParOf" srcId="{4CD21C8A-D071-475B-A6EF-F5E82E1E770E}" destId="{51F74521-E444-434A-8881-BDD9C464C4E0}" srcOrd="1" destOrd="0" presId="urn:microsoft.com/office/officeart/2005/8/layout/hierarchy1"/>
    <dgm:cxn modelId="{28F6DAE8-90D3-46D2-8CC0-478F6F7808F8}" type="presParOf" srcId="{9858E661-C30C-4BAC-A540-9C33283EABCB}" destId="{3A199BC6-AE08-449D-A705-FD969C47A70E}" srcOrd="4" destOrd="0" presId="urn:microsoft.com/office/officeart/2005/8/layout/hierarchy1"/>
    <dgm:cxn modelId="{537E915F-78F4-4255-8413-70BF04F53799}" type="presParOf" srcId="{9858E661-C30C-4BAC-A540-9C33283EABCB}" destId="{B3A6252D-289C-41CF-BE7A-35CC36B00B86}" srcOrd="5" destOrd="0" presId="urn:microsoft.com/office/officeart/2005/8/layout/hierarchy1"/>
    <dgm:cxn modelId="{14837CBE-730B-455E-AAAF-CF41CC29C161}" type="presParOf" srcId="{B3A6252D-289C-41CF-BE7A-35CC36B00B86}" destId="{B9C5D1F9-E134-4E6B-A692-2C65587C1F18}" srcOrd="0" destOrd="0" presId="urn:microsoft.com/office/officeart/2005/8/layout/hierarchy1"/>
    <dgm:cxn modelId="{22FF1A94-A2CF-4743-9C95-77C99F0B9FA2}" type="presParOf" srcId="{B9C5D1F9-E134-4E6B-A692-2C65587C1F18}" destId="{A0432281-82BD-42FA-A75E-DE437DDDC3C7}" srcOrd="0" destOrd="0" presId="urn:microsoft.com/office/officeart/2005/8/layout/hierarchy1"/>
    <dgm:cxn modelId="{28CA0E15-F394-4A83-9977-996715DA49EC}" type="presParOf" srcId="{B9C5D1F9-E134-4E6B-A692-2C65587C1F18}" destId="{A7308B18-63B0-4C27-BD5E-469ABFE15913}" srcOrd="1" destOrd="0" presId="urn:microsoft.com/office/officeart/2005/8/layout/hierarchy1"/>
    <dgm:cxn modelId="{9616F3DF-7E7D-42EA-86AB-7A654F0C7E4F}" type="presParOf" srcId="{B3A6252D-289C-41CF-BE7A-35CC36B00B86}" destId="{BAEE3B38-7027-49F4-8640-0751095F685D}" srcOrd="1" destOrd="0" presId="urn:microsoft.com/office/officeart/2005/8/layout/hierarchy1"/>
    <dgm:cxn modelId="{35DCFEBA-1592-4F94-9EC1-BBF1C8585787}" type="presParOf" srcId="{BAEE3B38-7027-49F4-8640-0751095F685D}" destId="{EE4407D0-B486-4288-AC06-055390C864F9}" srcOrd="0" destOrd="0" presId="urn:microsoft.com/office/officeart/2005/8/layout/hierarchy1"/>
    <dgm:cxn modelId="{0B63E54D-36E3-4000-90CD-2296AAC940F7}" type="presParOf" srcId="{BAEE3B38-7027-49F4-8640-0751095F685D}" destId="{3C3D3E90-99AD-4D63-B4F4-86B22C6D2C41}" srcOrd="1" destOrd="0" presId="urn:microsoft.com/office/officeart/2005/8/layout/hierarchy1"/>
    <dgm:cxn modelId="{EDBE6CA5-6AC4-472A-9C50-C0A7161E8566}" type="presParOf" srcId="{3C3D3E90-99AD-4D63-B4F4-86B22C6D2C41}" destId="{A15DF907-02C5-45B9-9075-3E2E03E8D000}" srcOrd="0" destOrd="0" presId="urn:microsoft.com/office/officeart/2005/8/layout/hierarchy1"/>
    <dgm:cxn modelId="{9EE5D859-8535-4B07-B967-62A35D9A1AF4}" type="presParOf" srcId="{A15DF907-02C5-45B9-9075-3E2E03E8D000}" destId="{05E925B6-9E30-45AA-9997-63B900E2D7B8}" srcOrd="0" destOrd="0" presId="urn:microsoft.com/office/officeart/2005/8/layout/hierarchy1"/>
    <dgm:cxn modelId="{A1DC8BA9-EDBA-4B89-A6C9-A74F95D08315}" type="presParOf" srcId="{A15DF907-02C5-45B9-9075-3E2E03E8D000}" destId="{B149974E-7A75-4156-9D09-03EA978F9327}" srcOrd="1" destOrd="0" presId="urn:microsoft.com/office/officeart/2005/8/layout/hierarchy1"/>
    <dgm:cxn modelId="{A578D272-3131-47C4-937C-E8BDF85FEBD1}" type="presParOf" srcId="{3C3D3E90-99AD-4D63-B4F4-86B22C6D2C41}" destId="{08C2F49A-DDA8-45BE-A6D6-3358211940A0}" srcOrd="1" destOrd="0" presId="urn:microsoft.com/office/officeart/2005/8/layout/hierarchy1"/>
    <dgm:cxn modelId="{EA765CBF-E5BD-4978-8388-1AD0ADF34452}" type="presParOf" srcId="{BAEE3B38-7027-49F4-8640-0751095F685D}" destId="{47D2E4E1-F562-465F-AB9A-A42307C14C79}" srcOrd="2" destOrd="0" presId="urn:microsoft.com/office/officeart/2005/8/layout/hierarchy1"/>
    <dgm:cxn modelId="{7725965C-C44D-4BA9-865E-F3203A7857CA}" type="presParOf" srcId="{BAEE3B38-7027-49F4-8640-0751095F685D}" destId="{2C3FB80E-16E6-4FBC-A165-059054389902}" srcOrd="3" destOrd="0" presId="urn:microsoft.com/office/officeart/2005/8/layout/hierarchy1"/>
    <dgm:cxn modelId="{FF4DB448-AAC4-4E90-A2F9-0C05756B6E43}" type="presParOf" srcId="{2C3FB80E-16E6-4FBC-A165-059054389902}" destId="{CECB280C-17C5-4930-8650-ABFFDE67A85A}" srcOrd="0" destOrd="0" presId="urn:microsoft.com/office/officeart/2005/8/layout/hierarchy1"/>
    <dgm:cxn modelId="{057199A6-4E01-4FB8-9BD5-999A23FE667B}" type="presParOf" srcId="{CECB280C-17C5-4930-8650-ABFFDE67A85A}" destId="{EFAFDA2F-E9A3-4EED-A403-EAF91EA294B1}" srcOrd="0" destOrd="0" presId="urn:microsoft.com/office/officeart/2005/8/layout/hierarchy1"/>
    <dgm:cxn modelId="{FCDE3921-4207-426C-8333-7A89CC396A10}" type="presParOf" srcId="{CECB280C-17C5-4930-8650-ABFFDE67A85A}" destId="{AB1749B1-8296-49B2-BA7B-B0D0AAD52A1F}" srcOrd="1" destOrd="0" presId="urn:microsoft.com/office/officeart/2005/8/layout/hierarchy1"/>
    <dgm:cxn modelId="{BD495AA9-1CA0-4E00-B351-DC506441D401}" type="presParOf" srcId="{2C3FB80E-16E6-4FBC-A165-059054389902}" destId="{9AD8464D-DC6B-428F-AC01-6E085D367B1C}" srcOrd="1" destOrd="0" presId="urn:microsoft.com/office/officeart/2005/8/layout/hierarchy1"/>
    <dgm:cxn modelId="{33312C16-4D26-4362-8134-7827715DB9DE}" type="presParOf" srcId="{BAEE3B38-7027-49F4-8640-0751095F685D}" destId="{E4C52849-F7A3-4EE3-A3B9-64CF3342C167}" srcOrd="4" destOrd="0" presId="urn:microsoft.com/office/officeart/2005/8/layout/hierarchy1"/>
    <dgm:cxn modelId="{B4A6BFAF-2696-411A-95AE-AB1B067C1BB5}" type="presParOf" srcId="{BAEE3B38-7027-49F4-8640-0751095F685D}" destId="{419350D3-A705-4909-80A5-924229FC712E}" srcOrd="5" destOrd="0" presId="urn:microsoft.com/office/officeart/2005/8/layout/hierarchy1"/>
    <dgm:cxn modelId="{84482355-97FD-44E4-BC89-E46F30776D3C}" type="presParOf" srcId="{419350D3-A705-4909-80A5-924229FC712E}" destId="{8C21318F-551E-44D6-AB4A-7FB0B5311F50}" srcOrd="0" destOrd="0" presId="urn:microsoft.com/office/officeart/2005/8/layout/hierarchy1"/>
    <dgm:cxn modelId="{E6592E99-07AD-4946-BEF0-5A581F30F88D}" type="presParOf" srcId="{8C21318F-551E-44D6-AB4A-7FB0B5311F50}" destId="{E2B247E5-7387-4268-AA49-78020CE6D838}" srcOrd="0" destOrd="0" presId="urn:microsoft.com/office/officeart/2005/8/layout/hierarchy1"/>
    <dgm:cxn modelId="{C3EB2CC7-ACA9-4859-8007-8879A369C8FD}" type="presParOf" srcId="{8C21318F-551E-44D6-AB4A-7FB0B5311F50}" destId="{41437C8F-78C9-4AB3-BAF1-4C6B37AE0B5E}" srcOrd="1" destOrd="0" presId="urn:microsoft.com/office/officeart/2005/8/layout/hierarchy1"/>
    <dgm:cxn modelId="{0DDB1BB3-FE94-4E9B-B86B-35A65CFBEE06}" type="presParOf" srcId="{419350D3-A705-4909-80A5-924229FC712E}" destId="{645900F0-399A-474F-BEAD-F69B8F4C3A1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C52849-F7A3-4EE3-A3B9-64CF3342C167}">
      <dsp:nvSpPr>
        <dsp:cNvPr id="0" name=""/>
        <dsp:cNvSpPr/>
      </dsp:nvSpPr>
      <dsp:spPr>
        <a:xfrm>
          <a:off x="1793260" y="3442700"/>
          <a:ext cx="5448744" cy="742459"/>
        </a:xfrm>
        <a:custGeom>
          <a:avLst/>
          <a:gdLst/>
          <a:ahLst/>
          <a:cxnLst/>
          <a:rect l="0" t="0" r="0" b="0"/>
          <a:pathLst>
            <a:path>
              <a:moveTo>
                <a:pt x="0" y="0"/>
              </a:moveTo>
              <a:lnTo>
                <a:pt x="0" y="670458"/>
              </a:lnTo>
              <a:lnTo>
                <a:pt x="5448744" y="670458"/>
              </a:lnTo>
              <a:lnTo>
                <a:pt x="5448744" y="7424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D2E4E1-F562-465F-AB9A-A42307C14C79}">
      <dsp:nvSpPr>
        <dsp:cNvPr id="0" name=""/>
        <dsp:cNvSpPr/>
      </dsp:nvSpPr>
      <dsp:spPr>
        <a:xfrm>
          <a:off x="1793260" y="3442700"/>
          <a:ext cx="3079270" cy="748302"/>
        </a:xfrm>
        <a:custGeom>
          <a:avLst/>
          <a:gdLst/>
          <a:ahLst/>
          <a:cxnLst/>
          <a:rect l="0" t="0" r="0" b="0"/>
          <a:pathLst>
            <a:path>
              <a:moveTo>
                <a:pt x="0" y="0"/>
              </a:moveTo>
              <a:lnTo>
                <a:pt x="0" y="676302"/>
              </a:lnTo>
              <a:lnTo>
                <a:pt x="3079270" y="676302"/>
              </a:lnTo>
              <a:lnTo>
                <a:pt x="3079270" y="74830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4407D0-B486-4288-AC06-055390C864F9}">
      <dsp:nvSpPr>
        <dsp:cNvPr id="0" name=""/>
        <dsp:cNvSpPr/>
      </dsp:nvSpPr>
      <dsp:spPr>
        <a:xfrm>
          <a:off x="1427710" y="3442700"/>
          <a:ext cx="365550" cy="742459"/>
        </a:xfrm>
        <a:custGeom>
          <a:avLst/>
          <a:gdLst/>
          <a:ahLst/>
          <a:cxnLst/>
          <a:rect l="0" t="0" r="0" b="0"/>
          <a:pathLst>
            <a:path>
              <a:moveTo>
                <a:pt x="365550" y="0"/>
              </a:moveTo>
              <a:lnTo>
                <a:pt x="365550" y="670458"/>
              </a:lnTo>
              <a:lnTo>
                <a:pt x="0" y="670458"/>
              </a:lnTo>
              <a:lnTo>
                <a:pt x="0" y="74245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199BC6-AE08-449D-A705-FD969C47A70E}">
      <dsp:nvSpPr>
        <dsp:cNvPr id="0" name=""/>
        <dsp:cNvSpPr/>
      </dsp:nvSpPr>
      <dsp:spPr>
        <a:xfrm>
          <a:off x="1793260" y="1186545"/>
          <a:ext cx="2223373" cy="1324211"/>
        </a:xfrm>
        <a:custGeom>
          <a:avLst/>
          <a:gdLst/>
          <a:ahLst/>
          <a:cxnLst/>
          <a:rect l="0" t="0" r="0" b="0"/>
          <a:pathLst>
            <a:path>
              <a:moveTo>
                <a:pt x="2223373" y="0"/>
              </a:moveTo>
              <a:lnTo>
                <a:pt x="2223373" y="1252210"/>
              </a:lnTo>
              <a:lnTo>
                <a:pt x="0" y="1252210"/>
              </a:lnTo>
              <a:lnTo>
                <a:pt x="0" y="132421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E3BFAA-484E-43A3-976F-F95D50BE46D8}">
      <dsp:nvSpPr>
        <dsp:cNvPr id="0" name=""/>
        <dsp:cNvSpPr/>
      </dsp:nvSpPr>
      <dsp:spPr>
        <a:xfrm>
          <a:off x="4016633" y="1186545"/>
          <a:ext cx="2563380" cy="1362164"/>
        </a:xfrm>
        <a:custGeom>
          <a:avLst/>
          <a:gdLst/>
          <a:ahLst/>
          <a:cxnLst/>
          <a:rect l="0" t="0" r="0" b="0"/>
          <a:pathLst>
            <a:path>
              <a:moveTo>
                <a:pt x="0" y="0"/>
              </a:moveTo>
              <a:lnTo>
                <a:pt x="0" y="1290163"/>
              </a:lnTo>
              <a:lnTo>
                <a:pt x="2563380" y="1290163"/>
              </a:lnTo>
              <a:lnTo>
                <a:pt x="2563380" y="136216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A27B4ED-CCB2-4AA4-B821-71058A99B93E}">
      <dsp:nvSpPr>
        <dsp:cNvPr id="0" name=""/>
        <dsp:cNvSpPr/>
      </dsp:nvSpPr>
      <dsp:spPr>
        <a:xfrm>
          <a:off x="3887419" y="1186545"/>
          <a:ext cx="91440" cy="258080"/>
        </a:xfrm>
        <a:custGeom>
          <a:avLst/>
          <a:gdLst/>
          <a:ahLst/>
          <a:cxnLst/>
          <a:rect l="0" t="0" r="0" b="0"/>
          <a:pathLst>
            <a:path>
              <a:moveTo>
                <a:pt x="129214" y="0"/>
              </a:moveTo>
              <a:lnTo>
                <a:pt x="129214" y="186080"/>
              </a:lnTo>
              <a:lnTo>
                <a:pt x="45720" y="186080"/>
              </a:lnTo>
              <a:lnTo>
                <a:pt x="45720" y="25808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FE095D-855A-4D62-A025-3835E66A4315}">
      <dsp:nvSpPr>
        <dsp:cNvPr id="0" name=""/>
        <dsp:cNvSpPr/>
      </dsp:nvSpPr>
      <dsp:spPr>
        <a:xfrm>
          <a:off x="982966" y="857975"/>
          <a:ext cx="6067334" cy="328569"/>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23CD0D8-27FA-4B3A-9210-D0E3D010B932}">
      <dsp:nvSpPr>
        <dsp:cNvPr id="0" name=""/>
        <dsp:cNvSpPr/>
      </dsp:nvSpPr>
      <dsp:spPr>
        <a:xfrm>
          <a:off x="1069324" y="940014"/>
          <a:ext cx="6067334" cy="328569"/>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TYPOLOGY OF THE ROMANIAN LIBRARIES</a:t>
          </a:r>
          <a:endParaRPr lang="ro-RO" sz="2000" kern="1200" dirty="0"/>
        </a:p>
      </dsp:txBody>
      <dsp:txXfrm>
        <a:off x="1078947" y="949637"/>
        <a:ext cx="6048088" cy="309323"/>
      </dsp:txXfrm>
    </dsp:sp>
    <dsp:sp modelId="{F66B6CAA-A9F7-4EF5-9172-99CA78E88E98}">
      <dsp:nvSpPr>
        <dsp:cNvPr id="0" name=""/>
        <dsp:cNvSpPr/>
      </dsp:nvSpPr>
      <dsp:spPr>
        <a:xfrm>
          <a:off x="2813405" y="1444626"/>
          <a:ext cx="2239467" cy="504914"/>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F36DB005-ECE0-432A-8C9B-E2E8BEB636D8}">
      <dsp:nvSpPr>
        <dsp:cNvPr id="0" name=""/>
        <dsp:cNvSpPr/>
      </dsp:nvSpPr>
      <dsp:spPr>
        <a:xfrm>
          <a:off x="2899763" y="1526665"/>
          <a:ext cx="2239467" cy="50491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t>National </a:t>
          </a:r>
          <a:r>
            <a:rPr lang="ro-RO" sz="1800" kern="1200" dirty="0" err="1" smtClean="0"/>
            <a:t>Library</a:t>
          </a:r>
          <a:endParaRPr lang="ro-RO" sz="1800" kern="1200" dirty="0"/>
        </a:p>
      </dsp:txBody>
      <dsp:txXfrm>
        <a:off x="2914551" y="1541453"/>
        <a:ext cx="2209891" cy="475338"/>
      </dsp:txXfrm>
    </dsp:sp>
    <dsp:sp modelId="{1D36BFDE-FACC-4C4C-8254-12D0FF2707C5}">
      <dsp:nvSpPr>
        <dsp:cNvPr id="0" name=""/>
        <dsp:cNvSpPr/>
      </dsp:nvSpPr>
      <dsp:spPr>
        <a:xfrm>
          <a:off x="5636215" y="2548709"/>
          <a:ext cx="1887597" cy="577547"/>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D3734151-A439-441A-864D-0F8569CBF63E}">
      <dsp:nvSpPr>
        <dsp:cNvPr id="0" name=""/>
        <dsp:cNvSpPr/>
      </dsp:nvSpPr>
      <dsp:spPr>
        <a:xfrm>
          <a:off x="5722573" y="2630748"/>
          <a:ext cx="1887597" cy="57754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o-RO" sz="1800" kern="1200" dirty="0" smtClean="0"/>
            <a:t>PUBLIC LIBRARIES</a:t>
          </a:r>
          <a:endParaRPr lang="ro-RO" sz="1800" kern="1200" dirty="0"/>
        </a:p>
      </dsp:txBody>
      <dsp:txXfrm>
        <a:off x="5739489" y="2647664"/>
        <a:ext cx="1853765" cy="543715"/>
      </dsp:txXfrm>
    </dsp:sp>
    <dsp:sp modelId="{A0432281-82BD-42FA-A75E-DE437DDDC3C7}">
      <dsp:nvSpPr>
        <dsp:cNvPr id="0" name=""/>
        <dsp:cNvSpPr/>
      </dsp:nvSpPr>
      <dsp:spPr>
        <a:xfrm>
          <a:off x="598136" y="2510756"/>
          <a:ext cx="2390247" cy="93194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7308B18-63B0-4C27-BD5E-469ABFE15913}">
      <dsp:nvSpPr>
        <dsp:cNvPr id="0" name=""/>
        <dsp:cNvSpPr/>
      </dsp:nvSpPr>
      <dsp:spPr>
        <a:xfrm>
          <a:off x="684494" y="2592796"/>
          <a:ext cx="2390247" cy="93194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100000"/>
            </a:lnSpc>
            <a:spcBef>
              <a:spcPct val="0"/>
            </a:spcBef>
            <a:spcAft>
              <a:spcPct val="35000"/>
            </a:spcAft>
          </a:pPr>
          <a:r>
            <a:rPr lang="en-US" sz="1800" b="0" kern="1200" dirty="0" smtClean="0"/>
            <a:t>LIBRARIES FROM THE EDUCATION</a:t>
          </a:r>
          <a:r>
            <a:rPr lang="ro-RO" sz="1800" b="0" kern="1200" dirty="0" smtClean="0"/>
            <a:t>AL</a:t>
          </a:r>
          <a:r>
            <a:rPr lang="en-US" sz="1800" b="0" kern="1200" dirty="0" smtClean="0"/>
            <a:t> SYSTEM</a:t>
          </a:r>
          <a:endParaRPr lang="ro-RO" sz="1800" b="0" kern="1200" dirty="0"/>
        </a:p>
      </dsp:txBody>
      <dsp:txXfrm>
        <a:off x="711790" y="2620092"/>
        <a:ext cx="2335655" cy="877351"/>
      </dsp:txXfrm>
    </dsp:sp>
    <dsp:sp modelId="{05E925B6-9E30-45AA-9997-63B900E2D7B8}">
      <dsp:nvSpPr>
        <dsp:cNvPr id="0" name=""/>
        <dsp:cNvSpPr/>
      </dsp:nvSpPr>
      <dsp:spPr>
        <a:xfrm>
          <a:off x="447044" y="4185159"/>
          <a:ext cx="1961332" cy="763806"/>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B149974E-7A75-4156-9D09-03EA978F9327}">
      <dsp:nvSpPr>
        <dsp:cNvPr id="0" name=""/>
        <dsp:cNvSpPr/>
      </dsp:nvSpPr>
      <dsp:spPr>
        <a:xfrm>
          <a:off x="533401" y="4267199"/>
          <a:ext cx="1961332" cy="763806"/>
        </a:xfrm>
        <a:prstGeom prst="roundRect">
          <a:avLst>
            <a:gd name="adj" fmla="val 10000"/>
          </a:avLst>
        </a:prstGeom>
        <a:solidFill>
          <a:schemeClr val="accent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1" kern="1200" dirty="0" smtClean="0">
              <a:solidFill>
                <a:schemeClr val="tx1"/>
              </a:solidFill>
            </a:rPr>
            <a:t>ACADEMIC LIBRARIES</a:t>
          </a:r>
          <a:endParaRPr lang="ro-RO" sz="1800" b="1" kern="1200" dirty="0">
            <a:solidFill>
              <a:schemeClr val="tx1"/>
            </a:solidFill>
          </a:endParaRPr>
        </a:p>
      </dsp:txBody>
      <dsp:txXfrm>
        <a:off x="555772" y="4289570"/>
        <a:ext cx="1916590" cy="719064"/>
      </dsp:txXfrm>
    </dsp:sp>
    <dsp:sp modelId="{EFAFDA2F-E9A3-4EED-A403-EAF91EA294B1}">
      <dsp:nvSpPr>
        <dsp:cNvPr id="0" name=""/>
        <dsp:cNvSpPr/>
      </dsp:nvSpPr>
      <dsp:spPr>
        <a:xfrm>
          <a:off x="4191004" y="4191002"/>
          <a:ext cx="1363053" cy="58243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AB1749B1-8296-49B2-BA7B-B0D0AAD52A1F}">
      <dsp:nvSpPr>
        <dsp:cNvPr id="0" name=""/>
        <dsp:cNvSpPr/>
      </dsp:nvSpPr>
      <dsp:spPr>
        <a:xfrm>
          <a:off x="4277361" y="4273042"/>
          <a:ext cx="1363053" cy="58243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b="0" kern="1200" dirty="0" smtClean="0"/>
            <a:t>SCHOOL   LIBRARIES</a:t>
          </a:r>
          <a:endParaRPr lang="ro-RO" sz="1800" b="0" kern="1200" dirty="0"/>
        </a:p>
      </dsp:txBody>
      <dsp:txXfrm>
        <a:off x="4294420" y="4290101"/>
        <a:ext cx="1328935" cy="548320"/>
      </dsp:txXfrm>
    </dsp:sp>
    <dsp:sp modelId="{E2B247E5-7387-4268-AA49-78020CE6D838}">
      <dsp:nvSpPr>
        <dsp:cNvPr id="0" name=""/>
        <dsp:cNvSpPr/>
      </dsp:nvSpPr>
      <dsp:spPr>
        <a:xfrm>
          <a:off x="6456649" y="4185159"/>
          <a:ext cx="1570710" cy="616013"/>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1437C8F-78C9-4AB3-BAF1-4C6B37AE0B5E}">
      <dsp:nvSpPr>
        <dsp:cNvPr id="0" name=""/>
        <dsp:cNvSpPr/>
      </dsp:nvSpPr>
      <dsp:spPr>
        <a:xfrm>
          <a:off x="6543007" y="4267199"/>
          <a:ext cx="1570710" cy="61601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0" kern="1200" dirty="0" smtClean="0"/>
            <a:t>SCHOOL INFORMATION AND </a:t>
          </a:r>
          <a:r>
            <a:rPr lang="ro-RO" sz="1200" b="0" kern="1200" dirty="0" smtClean="0"/>
            <a:t>DOCUMENTATION CENTRES</a:t>
          </a:r>
          <a:endParaRPr lang="ro-RO" sz="1200" b="0" kern="1200" dirty="0"/>
        </a:p>
      </dsp:txBody>
      <dsp:txXfrm>
        <a:off x="6561049" y="4285241"/>
        <a:ext cx="1534626" cy="57992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9D24108-E41A-48F9-857A-84441FCAA2EC}" type="datetimeFigureOut">
              <a:rPr lang="ro-RO" smtClean="0"/>
              <a:t>26.09.2018</a:t>
            </a:fld>
            <a:endParaRPr lang="ro-RO"/>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78240B-C22D-4DF5-9F7D-CF14A15523FF}" type="slidenum">
              <a:rPr lang="ro-RO" smtClean="0"/>
              <a:t>‹#›</a:t>
            </a:fld>
            <a:endParaRPr lang="ro-RO"/>
          </a:p>
        </p:txBody>
      </p:sp>
    </p:spTree>
    <p:extLst>
      <p:ext uri="{BB962C8B-B14F-4D97-AF65-F5344CB8AC3E}">
        <p14:creationId xmlns:p14="http://schemas.microsoft.com/office/powerpoint/2010/main" val="10751101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D732DC07-0F06-4240-9EA4-A463E3D72C9D}" type="datetimeFigureOut">
              <a:rPr lang="en-US"/>
              <a:pPr>
                <a:defRPr/>
              </a:pPr>
              <a:t>9/26/2018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8DF9280-CE5A-4375-A0AC-58013FB60D5B}" type="slidenum">
              <a:rPr lang="en-GB" altLang="ro-RO"/>
              <a:pPr>
                <a:defRPr/>
              </a:pPr>
              <a:t>‹#›</a:t>
            </a:fld>
            <a:endParaRPr lang="en-GB" altLang="ro-RO"/>
          </a:p>
        </p:txBody>
      </p:sp>
    </p:spTree>
    <p:extLst>
      <p:ext uri="{BB962C8B-B14F-4D97-AF65-F5344CB8AC3E}">
        <p14:creationId xmlns:p14="http://schemas.microsoft.com/office/powerpoint/2010/main" val="3903452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23E60275-52AF-4C86-A52D-50BBD95432CD}" type="slidenum">
              <a:rPr lang="en-US" altLang="ro-RO"/>
              <a:pPr>
                <a:defRPr/>
              </a:pPr>
              <a:t>‹#›</a:t>
            </a:fld>
            <a:endParaRPr lang="en-US" altLang="ro-RO"/>
          </a:p>
        </p:txBody>
      </p:sp>
    </p:spTree>
    <p:extLst>
      <p:ext uri="{BB962C8B-B14F-4D97-AF65-F5344CB8AC3E}">
        <p14:creationId xmlns:p14="http://schemas.microsoft.com/office/powerpoint/2010/main" val="1219587150"/>
      </p:ext>
    </p:extLst>
  </p:cSld>
  <p:clrMapOvr>
    <a:masterClrMapping/>
  </p:clrMapOvr>
  <p:transition spd="med" advClick="0" advTm="7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AE6D6413-8058-4168-A0FA-8CCA30040C8A}" type="slidenum">
              <a:rPr lang="en-US" altLang="ro-RO"/>
              <a:pPr>
                <a:defRPr/>
              </a:pPr>
              <a:t>‹#›</a:t>
            </a:fld>
            <a:endParaRPr lang="en-US" altLang="ro-RO"/>
          </a:p>
        </p:txBody>
      </p:sp>
    </p:spTree>
    <p:extLst>
      <p:ext uri="{BB962C8B-B14F-4D97-AF65-F5344CB8AC3E}">
        <p14:creationId xmlns:p14="http://schemas.microsoft.com/office/powerpoint/2010/main" val="4066033272"/>
      </p:ext>
    </p:extLst>
  </p:cSld>
  <p:clrMapOvr>
    <a:masterClrMapping/>
  </p:clrMapOvr>
  <p:transition spd="med" advClick="0" advTm="7000">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0BC57255-DF25-44BE-BE23-AAFC3C8EDAAF}" type="slidenum">
              <a:rPr lang="en-US" altLang="ro-RO"/>
              <a:pPr>
                <a:defRPr/>
              </a:pPr>
              <a:t>‹#›</a:t>
            </a:fld>
            <a:endParaRPr lang="en-US" altLang="ro-RO"/>
          </a:p>
        </p:txBody>
      </p:sp>
    </p:spTree>
    <p:extLst>
      <p:ext uri="{BB962C8B-B14F-4D97-AF65-F5344CB8AC3E}">
        <p14:creationId xmlns:p14="http://schemas.microsoft.com/office/powerpoint/2010/main" val="3549688013"/>
      </p:ext>
    </p:extLst>
  </p:cSld>
  <p:clrMapOvr>
    <a:masterClrMapping/>
  </p:clrMapOvr>
  <p:transition spd="med" advClick="0" advTm="7000">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6CCD9F7A-E745-4E7F-8DE3-88009DF5DC48}" type="slidenum">
              <a:rPr lang="en-US" altLang="ro-RO"/>
              <a:pPr>
                <a:defRPr/>
              </a:pPr>
              <a:t>‹#›</a:t>
            </a:fld>
            <a:endParaRPr lang="en-US" altLang="ro-RO"/>
          </a:p>
        </p:txBody>
      </p:sp>
    </p:spTree>
    <p:extLst>
      <p:ext uri="{BB962C8B-B14F-4D97-AF65-F5344CB8AC3E}">
        <p14:creationId xmlns:p14="http://schemas.microsoft.com/office/powerpoint/2010/main" val="263394122"/>
      </p:ext>
    </p:extLst>
  </p:cSld>
  <p:clrMapOvr>
    <a:masterClrMapping/>
  </p:clrMapOvr>
  <p:transition spd="med" advClick="0" advTm="7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1603F3BB-4CAC-45EB-B066-7B4B41A375A3}" type="slidenum">
              <a:rPr lang="en-US" altLang="ro-RO"/>
              <a:pPr>
                <a:defRPr/>
              </a:pPr>
              <a:t>‹#›</a:t>
            </a:fld>
            <a:endParaRPr lang="en-US" altLang="ro-RO"/>
          </a:p>
        </p:txBody>
      </p:sp>
    </p:spTree>
    <p:extLst>
      <p:ext uri="{BB962C8B-B14F-4D97-AF65-F5344CB8AC3E}">
        <p14:creationId xmlns:p14="http://schemas.microsoft.com/office/powerpoint/2010/main" val="3336049850"/>
      </p:ext>
    </p:extLst>
  </p:cSld>
  <p:clrMapOvr>
    <a:masterClrMapping/>
  </p:clrMapOvr>
  <p:transition spd="med" advClick="0" advTm="7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73FCB9FD-1CD6-455E-8B71-1A346A327F16}" type="slidenum">
              <a:rPr lang="en-US" altLang="ro-RO"/>
              <a:pPr>
                <a:defRPr/>
              </a:pPr>
              <a:t>‹#›</a:t>
            </a:fld>
            <a:endParaRPr lang="en-US" altLang="ro-RO"/>
          </a:p>
        </p:txBody>
      </p:sp>
    </p:spTree>
    <p:extLst>
      <p:ext uri="{BB962C8B-B14F-4D97-AF65-F5344CB8AC3E}">
        <p14:creationId xmlns:p14="http://schemas.microsoft.com/office/powerpoint/2010/main" val="2906056226"/>
      </p:ext>
    </p:extLst>
  </p:cSld>
  <p:clrMapOvr>
    <a:masterClrMapping/>
  </p:clrMapOvr>
  <p:transition spd="med" advClick="0" advTm="7000">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31EE7CA-220C-4D90-9C65-B26B8FBA8113}" type="slidenum">
              <a:rPr lang="en-US" altLang="ro-RO"/>
              <a:pPr>
                <a:defRPr/>
              </a:pPr>
              <a:t>‹#›</a:t>
            </a:fld>
            <a:endParaRPr lang="en-US" altLang="ro-RO"/>
          </a:p>
        </p:txBody>
      </p:sp>
    </p:spTree>
    <p:extLst>
      <p:ext uri="{BB962C8B-B14F-4D97-AF65-F5344CB8AC3E}">
        <p14:creationId xmlns:p14="http://schemas.microsoft.com/office/powerpoint/2010/main" val="93612559"/>
      </p:ext>
    </p:extLst>
  </p:cSld>
  <p:clrMapOvr>
    <a:masterClrMapping/>
  </p:clrMapOvr>
  <p:transition spd="med" advClick="0" advTm="7000">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49201554-5156-4A3A-9092-FD80A6165CA7}" type="slidenum">
              <a:rPr lang="en-US" altLang="ro-RO"/>
              <a:pPr>
                <a:defRPr/>
              </a:pPr>
              <a:t>‹#›</a:t>
            </a:fld>
            <a:endParaRPr lang="en-US" altLang="ro-RO"/>
          </a:p>
        </p:txBody>
      </p:sp>
    </p:spTree>
    <p:extLst>
      <p:ext uri="{BB962C8B-B14F-4D97-AF65-F5344CB8AC3E}">
        <p14:creationId xmlns:p14="http://schemas.microsoft.com/office/powerpoint/2010/main" val="957271338"/>
      </p:ext>
    </p:extLst>
  </p:cSld>
  <p:clrMapOvr>
    <a:masterClrMapping/>
  </p:clrMapOvr>
  <p:transition spd="med" advClick="0" advTm="7000">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B1489BED-1480-467E-A864-1C197723720D}" type="slidenum">
              <a:rPr lang="en-US" altLang="ro-RO"/>
              <a:pPr>
                <a:defRPr/>
              </a:pPr>
              <a:t>‹#›</a:t>
            </a:fld>
            <a:endParaRPr lang="en-US" altLang="ro-RO"/>
          </a:p>
        </p:txBody>
      </p:sp>
    </p:spTree>
    <p:extLst>
      <p:ext uri="{BB962C8B-B14F-4D97-AF65-F5344CB8AC3E}">
        <p14:creationId xmlns:p14="http://schemas.microsoft.com/office/powerpoint/2010/main" val="2459320194"/>
      </p:ext>
    </p:extLst>
  </p:cSld>
  <p:clrMapOvr>
    <a:masterClrMapping/>
  </p:clrMapOvr>
  <p:transition spd="med" advClick="0" advTm="7000">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FC523BC9-2DC4-4858-A1BB-9942954D587F}" type="slidenum">
              <a:rPr lang="en-US" altLang="ro-RO"/>
              <a:pPr>
                <a:defRPr/>
              </a:pPr>
              <a:t>‹#›</a:t>
            </a:fld>
            <a:endParaRPr lang="en-US" altLang="ro-RO"/>
          </a:p>
        </p:txBody>
      </p:sp>
    </p:spTree>
    <p:extLst>
      <p:ext uri="{BB962C8B-B14F-4D97-AF65-F5344CB8AC3E}">
        <p14:creationId xmlns:p14="http://schemas.microsoft.com/office/powerpoint/2010/main" val="2856949736"/>
      </p:ext>
    </p:extLst>
  </p:cSld>
  <p:clrMapOvr>
    <a:masterClrMapping/>
  </p:clrMapOvr>
  <p:transition spd="med" advClick="0" advTm="7000">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CDA767A5-C261-4C4B-BD2E-2B9BDCCDE29E}" type="slidenum">
              <a:rPr lang="en-US" altLang="ro-RO"/>
              <a:pPr>
                <a:defRPr/>
              </a:pPr>
              <a:t>‹#›</a:t>
            </a:fld>
            <a:endParaRPr lang="en-US" altLang="ro-RO"/>
          </a:p>
        </p:txBody>
      </p:sp>
    </p:spTree>
    <p:extLst>
      <p:ext uri="{BB962C8B-B14F-4D97-AF65-F5344CB8AC3E}">
        <p14:creationId xmlns:p14="http://schemas.microsoft.com/office/powerpoint/2010/main" val="1668930086"/>
      </p:ext>
    </p:extLst>
  </p:cSld>
  <p:clrMapOvr>
    <a:masterClrMapping/>
  </p:clrMapOvr>
  <p:transition spd="med" advClick="0" advTm="7000">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03DD248C-0E2B-402D-957E-7BDD3C6CAD12}" type="slidenum">
              <a:rPr lang="en-US" altLang="ro-RO"/>
              <a:pPr>
                <a:defRPr/>
              </a:pPr>
              <a:t>‹#›</a:t>
            </a:fld>
            <a:endParaRPr lang="en-US" altLang="ro-RO"/>
          </a:p>
        </p:txBody>
      </p:sp>
    </p:spTree>
    <p:extLst>
      <p:ext uri="{BB962C8B-B14F-4D97-AF65-F5344CB8AC3E}">
        <p14:creationId xmlns:p14="http://schemas.microsoft.com/office/powerpoint/2010/main" val="1018451876"/>
      </p:ext>
    </p:extLst>
  </p:cSld>
  <p:clrMapOvr>
    <a:masterClrMapping/>
  </p:clrMapOvr>
  <p:transition spd="med" advClick="0" advTm="7000">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8416BCDB-D08B-409B-826D-F6D1AC0E74AF}" type="slidenum">
              <a:rPr lang="en-US" altLang="ro-RO"/>
              <a:pPr>
                <a:defRPr/>
              </a:pPr>
              <a:t>‹#›</a:t>
            </a:fld>
            <a:endParaRPr lang="en-US" altLang="ro-RO"/>
          </a:p>
        </p:txBody>
      </p:sp>
    </p:spTree>
    <p:extLst>
      <p:ext uri="{BB962C8B-B14F-4D97-AF65-F5344CB8AC3E}">
        <p14:creationId xmlns:p14="http://schemas.microsoft.com/office/powerpoint/2010/main" val="577490754"/>
      </p:ext>
    </p:extLst>
  </p:cSld>
  <p:clrMapOvr>
    <a:masterClrMapping/>
  </p:clrMapOvr>
  <p:transition spd="med" advClick="0" advTm="7000">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5127CF25-1436-4EF2-818B-323C303BA71D}" type="slidenum">
              <a:rPr lang="en-US" altLang="ro-RO"/>
              <a:pPr>
                <a:defRPr/>
              </a:pPr>
              <a:t>‹#›</a:t>
            </a:fld>
            <a:endParaRPr lang="en-US" altLang="ro-RO"/>
          </a:p>
        </p:txBody>
      </p:sp>
    </p:spTree>
    <p:extLst>
      <p:ext uri="{BB962C8B-B14F-4D97-AF65-F5344CB8AC3E}">
        <p14:creationId xmlns:p14="http://schemas.microsoft.com/office/powerpoint/2010/main" val="3403973009"/>
      </p:ext>
    </p:extLst>
  </p:cSld>
  <p:clrMapOvr>
    <a:masterClrMapping/>
  </p:clrMapOvr>
  <p:transition spd="med" advClick="0" advTm="7000">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46F10506-B947-406C-A8E6-B12E7CF743D0}" type="slidenum">
              <a:rPr lang="en-US" altLang="ro-RO"/>
              <a:pPr>
                <a:defRPr/>
              </a:pPr>
              <a:t>‹#›</a:t>
            </a:fld>
            <a:endParaRPr lang="en-US" altLang="ro-RO"/>
          </a:p>
        </p:txBody>
      </p:sp>
    </p:spTree>
    <p:extLst>
      <p:ext uri="{BB962C8B-B14F-4D97-AF65-F5344CB8AC3E}">
        <p14:creationId xmlns:p14="http://schemas.microsoft.com/office/powerpoint/2010/main" val="530299005"/>
      </p:ext>
    </p:extLst>
  </p:cSld>
  <p:clrMapOvr>
    <a:masterClrMapping/>
  </p:clrMapOvr>
  <p:transition spd="med" advClick="0" advTm="7000">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A881A78-A07B-4996-B19A-9A62324B5434}" type="slidenum">
              <a:rPr lang="en-US" altLang="ro-RO"/>
              <a:pPr>
                <a:defRPr/>
              </a:pPr>
              <a:t>‹#›</a:t>
            </a:fld>
            <a:endParaRPr lang="en-US" altLang="ro-RO"/>
          </a:p>
        </p:txBody>
      </p:sp>
    </p:spTree>
    <p:extLst>
      <p:ext uri="{BB962C8B-B14F-4D97-AF65-F5344CB8AC3E}">
        <p14:creationId xmlns:p14="http://schemas.microsoft.com/office/powerpoint/2010/main" val="2844828338"/>
      </p:ext>
    </p:extLst>
  </p:cSld>
  <p:clrMapOvr>
    <a:masterClrMapping/>
  </p:clrMapOvr>
  <p:transition spd="med" advClick="0" advTm="700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926544-546D-4046-9413-F1F639DFC5DE}" type="slidenum">
              <a:rPr lang="en-US" altLang="ro-RO"/>
              <a:pPr>
                <a:defRPr/>
              </a:pPr>
              <a:t>‹#›</a:t>
            </a:fld>
            <a:endParaRPr lang="en-US" altLang="ro-RO"/>
          </a:p>
        </p:txBody>
      </p:sp>
    </p:spTree>
    <p:extLst>
      <p:ext uri="{BB962C8B-B14F-4D97-AF65-F5344CB8AC3E}">
        <p14:creationId xmlns:p14="http://schemas.microsoft.com/office/powerpoint/2010/main" val="2730425732"/>
      </p:ext>
    </p:extLst>
  </p:cSld>
  <p:clrMapOvr>
    <a:masterClrMapping/>
  </p:clrMapOvr>
  <p:transition spd="med" advClick="0" advTm="700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14B8C01-5C11-405C-A7B8-0AFAFCE05B43}" type="slidenum">
              <a:rPr lang="en-US" altLang="ro-RO"/>
              <a:pPr>
                <a:defRPr/>
              </a:pPr>
              <a:t>‹#›</a:t>
            </a:fld>
            <a:endParaRPr lang="en-US" altLang="ro-RO"/>
          </a:p>
        </p:txBody>
      </p:sp>
    </p:spTree>
    <p:extLst>
      <p:ext uri="{BB962C8B-B14F-4D97-AF65-F5344CB8AC3E}">
        <p14:creationId xmlns:p14="http://schemas.microsoft.com/office/powerpoint/2010/main" val="3742379372"/>
      </p:ext>
    </p:extLst>
  </p:cSld>
  <p:clrMapOvr>
    <a:masterClrMapping/>
  </p:clrMapOvr>
  <p:transition spd="med" advClick="0" advTm="7000">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CE4D9C-5B3A-4185-B133-B35BD810ED90}" type="slidenum">
              <a:rPr lang="en-US" altLang="ro-RO"/>
              <a:pPr>
                <a:defRPr/>
              </a:pPr>
              <a:t>‹#›</a:t>
            </a:fld>
            <a:endParaRPr lang="en-US" altLang="ro-RO"/>
          </a:p>
        </p:txBody>
      </p:sp>
    </p:spTree>
    <p:extLst>
      <p:ext uri="{BB962C8B-B14F-4D97-AF65-F5344CB8AC3E}">
        <p14:creationId xmlns:p14="http://schemas.microsoft.com/office/powerpoint/2010/main" val="4101461580"/>
      </p:ext>
    </p:extLst>
  </p:cSld>
  <p:clrMapOvr>
    <a:masterClrMapping/>
  </p:clrMapOvr>
  <p:transition spd="med" advClick="0" advTm="7000">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19BC36E-EBD6-443E-AAFD-7B4D4455F14F}" type="slidenum">
              <a:rPr lang="en-US" altLang="ro-RO"/>
              <a:pPr>
                <a:defRPr/>
              </a:pPr>
              <a:t>‹#›</a:t>
            </a:fld>
            <a:endParaRPr lang="en-US" altLang="ro-RO"/>
          </a:p>
        </p:txBody>
      </p:sp>
    </p:spTree>
    <p:extLst>
      <p:ext uri="{BB962C8B-B14F-4D97-AF65-F5344CB8AC3E}">
        <p14:creationId xmlns:p14="http://schemas.microsoft.com/office/powerpoint/2010/main" val="799169382"/>
      </p:ext>
    </p:extLst>
  </p:cSld>
  <p:clrMapOvr>
    <a:masterClrMapping/>
  </p:clrMapOvr>
  <p:transition spd="med" advClick="0" advTm="7000">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32AB2C5-9FE6-4594-954D-2993CADFD532}" type="slidenum">
              <a:rPr lang="en-US" altLang="ro-RO"/>
              <a:pPr>
                <a:defRPr/>
              </a:pPr>
              <a:t>‹#›</a:t>
            </a:fld>
            <a:endParaRPr lang="en-US" altLang="ro-RO"/>
          </a:p>
        </p:txBody>
      </p:sp>
    </p:spTree>
    <p:extLst>
      <p:ext uri="{BB962C8B-B14F-4D97-AF65-F5344CB8AC3E}">
        <p14:creationId xmlns:p14="http://schemas.microsoft.com/office/powerpoint/2010/main" val="4172662888"/>
      </p:ext>
    </p:extLst>
  </p:cSld>
  <p:clrMapOvr>
    <a:masterClrMapping/>
  </p:clrMapOvr>
  <p:transition spd="med" advClick="0" advTm="7000">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B60A1900-0C4C-4904-A950-61B81B0AFEB7}" type="slidenum">
              <a:rPr lang="en-US" altLang="ro-RO"/>
              <a:pPr>
                <a:defRPr/>
              </a:pPr>
              <a:t>‹#›</a:t>
            </a:fld>
            <a:endParaRPr lang="en-US" altLang="ro-RO"/>
          </a:p>
        </p:txBody>
      </p:sp>
    </p:spTree>
    <p:extLst>
      <p:ext uri="{BB962C8B-B14F-4D97-AF65-F5344CB8AC3E}">
        <p14:creationId xmlns:p14="http://schemas.microsoft.com/office/powerpoint/2010/main" val="1115050452"/>
      </p:ext>
    </p:extLst>
  </p:cSld>
  <p:clrMapOvr>
    <a:masterClrMapping/>
  </p:clrMapOvr>
  <p:transition spd="med" advClick="0" advTm="7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3D092E48-AD3D-460C-984F-ED3403699A4C}" type="slidenum">
              <a:rPr lang="en-US" altLang="ro-RO"/>
              <a:pPr>
                <a:defRPr/>
              </a:pPr>
              <a:t>‹#›</a:t>
            </a:fld>
            <a:endParaRPr lang="en-US" altLang="ro-RO"/>
          </a:p>
        </p:txBody>
      </p:sp>
    </p:spTree>
    <p:extLst>
      <p:ext uri="{BB962C8B-B14F-4D97-AF65-F5344CB8AC3E}">
        <p14:creationId xmlns:p14="http://schemas.microsoft.com/office/powerpoint/2010/main" val="3169606395"/>
      </p:ext>
    </p:extLst>
  </p:cSld>
  <p:clrMapOvr>
    <a:masterClrMapping/>
  </p:clrMapOvr>
  <p:transition spd="med" advClick="0" advTm="7000">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3B4BAE-4E63-4CE8-BF11-0B1E6296AB0A}" type="slidenum">
              <a:rPr lang="en-US" altLang="ro-RO"/>
              <a:pPr>
                <a:defRPr/>
              </a:pPr>
              <a:t>‹#›</a:t>
            </a:fld>
            <a:endParaRPr lang="en-US" altLang="ro-RO"/>
          </a:p>
        </p:txBody>
      </p:sp>
    </p:spTree>
    <p:extLst>
      <p:ext uri="{BB962C8B-B14F-4D97-AF65-F5344CB8AC3E}">
        <p14:creationId xmlns:p14="http://schemas.microsoft.com/office/powerpoint/2010/main" val="4162811903"/>
      </p:ext>
    </p:extLst>
  </p:cSld>
  <p:clrMapOvr>
    <a:masterClrMapping/>
  </p:clrMapOvr>
  <p:transition spd="med" advClick="0" advTm="7000">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E2A948-3520-46CA-B951-2A47F5E3118D}" type="slidenum">
              <a:rPr lang="en-US" altLang="ro-RO"/>
              <a:pPr>
                <a:defRPr/>
              </a:pPr>
              <a:t>‹#›</a:t>
            </a:fld>
            <a:endParaRPr lang="en-US" altLang="ro-RO"/>
          </a:p>
        </p:txBody>
      </p:sp>
    </p:spTree>
    <p:extLst>
      <p:ext uri="{BB962C8B-B14F-4D97-AF65-F5344CB8AC3E}">
        <p14:creationId xmlns:p14="http://schemas.microsoft.com/office/powerpoint/2010/main" val="1088557659"/>
      </p:ext>
    </p:extLst>
  </p:cSld>
  <p:clrMapOvr>
    <a:masterClrMapping/>
  </p:clrMapOvr>
  <p:transition spd="med" advClick="0" advTm="7000">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4D0439-3DFB-4909-B95D-32D958362DE1}" type="slidenum">
              <a:rPr lang="en-US" altLang="ro-RO"/>
              <a:pPr>
                <a:defRPr/>
              </a:pPr>
              <a:t>‹#›</a:t>
            </a:fld>
            <a:endParaRPr lang="en-US" altLang="ro-RO"/>
          </a:p>
        </p:txBody>
      </p:sp>
    </p:spTree>
    <p:extLst>
      <p:ext uri="{BB962C8B-B14F-4D97-AF65-F5344CB8AC3E}">
        <p14:creationId xmlns:p14="http://schemas.microsoft.com/office/powerpoint/2010/main" val="808182547"/>
      </p:ext>
    </p:extLst>
  </p:cSld>
  <p:clrMapOvr>
    <a:masterClrMapping/>
  </p:clrMapOvr>
  <p:transition spd="med" advClick="0" advTm="700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24FF8D-CC2D-4FB8-91AE-74453F54C508}" type="slidenum">
              <a:rPr lang="en-US" altLang="ro-RO"/>
              <a:pPr>
                <a:defRPr/>
              </a:pPr>
              <a:t>‹#›</a:t>
            </a:fld>
            <a:endParaRPr lang="en-US" altLang="ro-RO"/>
          </a:p>
        </p:txBody>
      </p:sp>
    </p:spTree>
    <p:extLst>
      <p:ext uri="{BB962C8B-B14F-4D97-AF65-F5344CB8AC3E}">
        <p14:creationId xmlns:p14="http://schemas.microsoft.com/office/powerpoint/2010/main" val="1678674288"/>
      </p:ext>
    </p:extLst>
  </p:cSld>
  <p:clrMapOvr>
    <a:masterClrMapping/>
  </p:clrMapOvr>
  <p:transition spd="med" advClick="0" advTm="7000">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CAD2940D-0A11-472E-AA60-B672313F04BB}" type="slidenum">
              <a:rPr lang="en-US" altLang="ro-RO"/>
              <a:pPr>
                <a:defRPr/>
              </a:pPr>
              <a:t>‹#›</a:t>
            </a:fld>
            <a:endParaRPr lang="en-US" altLang="ro-RO"/>
          </a:p>
        </p:txBody>
      </p:sp>
    </p:spTree>
    <p:extLst>
      <p:ext uri="{BB962C8B-B14F-4D97-AF65-F5344CB8AC3E}">
        <p14:creationId xmlns:p14="http://schemas.microsoft.com/office/powerpoint/2010/main" val="4276533384"/>
      </p:ext>
    </p:extLst>
  </p:cSld>
  <p:clrMapOvr>
    <a:masterClrMapping/>
  </p:clrMapOvr>
  <p:transition spd="med" advClick="0" advTm="7000">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F996D791-5952-427E-9DAD-6CA33B6EF7E7}" type="slidenum">
              <a:rPr lang="en-US" altLang="ro-RO"/>
              <a:pPr>
                <a:defRPr/>
              </a:pPr>
              <a:t>‹#›</a:t>
            </a:fld>
            <a:endParaRPr lang="en-US" altLang="ro-RO"/>
          </a:p>
        </p:txBody>
      </p:sp>
    </p:spTree>
    <p:extLst>
      <p:ext uri="{BB962C8B-B14F-4D97-AF65-F5344CB8AC3E}">
        <p14:creationId xmlns:p14="http://schemas.microsoft.com/office/powerpoint/2010/main" val="1879016516"/>
      </p:ext>
    </p:extLst>
  </p:cSld>
  <p:clrMapOvr>
    <a:masterClrMapping/>
  </p:clrMapOvr>
  <p:transition spd="med" advClick="0" advTm="7000">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783F95D4-EA55-47FA-8F45-43B9E11B301A}" type="slidenum">
              <a:rPr lang="en-US" altLang="ro-RO"/>
              <a:pPr>
                <a:defRPr/>
              </a:pPr>
              <a:t>‹#›</a:t>
            </a:fld>
            <a:endParaRPr lang="en-US" altLang="ro-RO"/>
          </a:p>
        </p:txBody>
      </p:sp>
    </p:spTree>
    <p:extLst>
      <p:ext uri="{BB962C8B-B14F-4D97-AF65-F5344CB8AC3E}">
        <p14:creationId xmlns:p14="http://schemas.microsoft.com/office/powerpoint/2010/main" val="1499581310"/>
      </p:ext>
    </p:extLst>
  </p:cSld>
  <p:clrMapOvr>
    <a:masterClrMapping/>
  </p:clrMapOvr>
  <p:transition spd="med" advClick="0" advTm="7000">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4B0D1778-CA23-40CC-94CA-281AE60D89FA}" type="slidenum">
              <a:rPr lang="en-US" altLang="ro-RO"/>
              <a:pPr>
                <a:defRPr/>
              </a:pPr>
              <a:t>‹#›</a:t>
            </a:fld>
            <a:endParaRPr lang="en-US" altLang="ro-RO"/>
          </a:p>
        </p:txBody>
      </p:sp>
    </p:spTree>
    <p:extLst>
      <p:ext uri="{BB962C8B-B14F-4D97-AF65-F5344CB8AC3E}">
        <p14:creationId xmlns:p14="http://schemas.microsoft.com/office/powerpoint/2010/main" val="3830707652"/>
      </p:ext>
    </p:extLst>
  </p:cSld>
  <p:clrMapOvr>
    <a:masterClrMapping/>
  </p:clrMapOvr>
  <p:transition spd="med" advClick="0" advTm="7000">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89E218D2-F46B-49FE-A4CD-2353FB94AC90}" type="slidenum">
              <a:rPr lang="en-US" altLang="ro-RO"/>
              <a:pPr>
                <a:defRPr/>
              </a:pPr>
              <a:t>‹#›</a:t>
            </a:fld>
            <a:endParaRPr lang="en-US" altLang="ro-RO"/>
          </a:p>
        </p:txBody>
      </p:sp>
    </p:spTree>
    <p:extLst>
      <p:ext uri="{BB962C8B-B14F-4D97-AF65-F5344CB8AC3E}">
        <p14:creationId xmlns:p14="http://schemas.microsoft.com/office/powerpoint/2010/main" val="2014726750"/>
      </p:ext>
    </p:extLst>
  </p:cSld>
  <p:clrMapOvr>
    <a:masterClrMapping/>
  </p:clrMapOvr>
  <p:transition spd="med" advClick="0" advTm="7000">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4"/>
          <p:cNvSpPr>
            <a:spLocks noGrp="1"/>
          </p:cNvSpPr>
          <p:nvPr>
            <p:ph type="dt" sz="half" idx="10"/>
          </p:nvPr>
        </p:nvSpPr>
        <p:spPr/>
        <p:txBody>
          <a:bodyPr/>
          <a:lstStyle>
            <a:lvl1pPr>
              <a:defRPr/>
            </a:lvl1pPr>
          </a:lstStyle>
          <a:p>
            <a:pPr>
              <a:defRPr/>
            </a:pPr>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028DA57A-F318-43DC-916A-67A7B36F4A67}" type="slidenum">
              <a:rPr lang="en-US" altLang="ro-RO"/>
              <a:pPr>
                <a:defRPr/>
              </a:pPr>
              <a:t>‹#›</a:t>
            </a:fld>
            <a:endParaRPr lang="en-US" altLang="ro-RO"/>
          </a:p>
        </p:txBody>
      </p:sp>
    </p:spTree>
    <p:extLst>
      <p:ext uri="{BB962C8B-B14F-4D97-AF65-F5344CB8AC3E}">
        <p14:creationId xmlns:p14="http://schemas.microsoft.com/office/powerpoint/2010/main" val="3518290605"/>
      </p:ext>
    </p:extLst>
  </p:cSld>
  <p:clrMapOvr>
    <a:masterClrMapping/>
  </p:clrMapOvr>
  <p:transition spd="med" advClick="0" advTm="7000">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31F95F09-5392-4052-B572-D610F487BFF0}" type="slidenum">
              <a:rPr lang="en-US" altLang="ro-RO"/>
              <a:pPr>
                <a:defRPr/>
              </a:pPr>
              <a:t>‹#›</a:t>
            </a:fld>
            <a:endParaRPr lang="en-US" altLang="ro-RO"/>
          </a:p>
        </p:txBody>
      </p:sp>
    </p:spTree>
    <p:extLst>
      <p:ext uri="{BB962C8B-B14F-4D97-AF65-F5344CB8AC3E}">
        <p14:creationId xmlns:p14="http://schemas.microsoft.com/office/powerpoint/2010/main" val="2726092865"/>
      </p:ext>
    </p:extLst>
  </p:cSld>
  <p:clrMapOvr>
    <a:masterClrMapping/>
  </p:clrMapOvr>
  <p:transition spd="med" advClick="0" advTm="7000">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9B2CD114-D07E-424E-BA21-49502943D1F7}" type="slidenum">
              <a:rPr lang="en-US" altLang="ro-RO"/>
              <a:pPr>
                <a:defRPr/>
              </a:pPr>
              <a:t>‹#›</a:t>
            </a:fld>
            <a:endParaRPr lang="en-US" altLang="ro-RO"/>
          </a:p>
        </p:txBody>
      </p:sp>
    </p:spTree>
    <p:extLst>
      <p:ext uri="{BB962C8B-B14F-4D97-AF65-F5344CB8AC3E}">
        <p14:creationId xmlns:p14="http://schemas.microsoft.com/office/powerpoint/2010/main" val="3399408285"/>
      </p:ext>
    </p:extLst>
  </p:cSld>
  <p:clrMapOvr>
    <a:masterClrMapping/>
  </p:clrMapOvr>
  <p:transition spd="med" advClick="0" advTm="7000">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2B7B6DFB-A3E3-4F15-B7F3-284DCD5DC953}" type="slidenum">
              <a:rPr lang="en-US" altLang="ro-RO"/>
              <a:pPr>
                <a:defRPr/>
              </a:pPr>
              <a:t>‹#›</a:t>
            </a:fld>
            <a:endParaRPr lang="en-US" altLang="ro-RO"/>
          </a:p>
        </p:txBody>
      </p:sp>
    </p:spTree>
    <p:extLst>
      <p:ext uri="{BB962C8B-B14F-4D97-AF65-F5344CB8AC3E}">
        <p14:creationId xmlns:p14="http://schemas.microsoft.com/office/powerpoint/2010/main" val="3846980249"/>
      </p:ext>
    </p:extLst>
  </p:cSld>
  <p:clrMapOvr>
    <a:masterClrMapping/>
  </p:clrMapOvr>
  <p:transition spd="med" advClick="0" advTm="7000">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5C71CA1E-2819-4854-BE31-B7ABC911D3B6}" type="slidenum">
              <a:rPr lang="en-US" altLang="ro-RO"/>
              <a:pPr>
                <a:defRPr/>
              </a:pPr>
              <a:t>‹#›</a:t>
            </a:fld>
            <a:endParaRPr lang="en-US" altLang="ro-RO"/>
          </a:p>
        </p:txBody>
      </p:sp>
    </p:spTree>
    <p:extLst>
      <p:ext uri="{BB962C8B-B14F-4D97-AF65-F5344CB8AC3E}">
        <p14:creationId xmlns:p14="http://schemas.microsoft.com/office/powerpoint/2010/main" val="3804080980"/>
      </p:ext>
    </p:extLst>
  </p:cSld>
  <p:clrMapOvr>
    <a:masterClrMapping/>
  </p:clrMapOvr>
  <p:transition spd="med" advClick="0" advTm="7000">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B4EC7C39-D68D-4429-8F88-9B2E813F23B7}" type="slidenum">
              <a:rPr lang="en-US" altLang="ro-RO"/>
              <a:pPr>
                <a:defRPr/>
              </a:pPr>
              <a:t>‹#›</a:t>
            </a:fld>
            <a:endParaRPr lang="en-US" altLang="ro-RO"/>
          </a:p>
        </p:txBody>
      </p:sp>
    </p:spTree>
    <p:extLst>
      <p:ext uri="{BB962C8B-B14F-4D97-AF65-F5344CB8AC3E}">
        <p14:creationId xmlns:p14="http://schemas.microsoft.com/office/powerpoint/2010/main" val="843061894"/>
      </p:ext>
    </p:extLst>
  </p:cSld>
  <p:clrMapOvr>
    <a:masterClrMapping/>
  </p:clrMapOvr>
  <p:transition spd="med" advClick="0" advTm="7000">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DC10C14A-4056-403B-8408-917627A9B119}" type="slidenum">
              <a:rPr lang="en-US" altLang="ro-RO"/>
              <a:pPr>
                <a:defRPr/>
              </a:pPr>
              <a:t>‹#›</a:t>
            </a:fld>
            <a:endParaRPr lang="en-US" altLang="ro-RO"/>
          </a:p>
        </p:txBody>
      </p:sp>
    </p:spTree>
    <p:extLst>
      <p:ext uri="{BB962C8B-B14F-4D97-AF65-F5344CB8AC3E}">
        <p14:creationId xmlns:p14="http://schemas.microsoft.com/office/powerpoint/2010/main" val="2770653250"/>
      </p:ext>
    </p:extLst>
  </p:cSld>
  <p:clrMapOvr>
    <a:masterClrMapping/>
  </p:clrMapOvr>
  <p:transition spd="med" advClick="0" advTm="7000">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6463DF47-6E98-4C80-B327-3FA736926A13}" type="slidenum">
              <a:rPr lang="en-US" altLang="ro-RO"/>
              <a:pPr>
                <a:defRPr/>
              </a:pPr>
              <a:t>‹#›</a:t>
            </a:fld>
            <a:endParaRPr lang="en-US" altLang="ro-RO"/>
          </a:p>
        </p:txBody>
      </p:sp>
    </p:spTree>
    <p:extLst>
      <p:ext uri="{BB962C8B-B14F-4D97-AF65-F5344CB8AC3E}">
        <p14:creationId xmlns:p14="http://schemas.microsoft.com/office/powerpoint/2010/main" val="3724154493"/>
      </p:ext>
    </p:extLst>
  </p:cSld>
  <p:clrMapOvr>
    <a:masterClrMapping/>
  </p:clrMapOvr>
  <p:transition spd="med" advClick="0" advTm="7000">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00F71B52-3DBE-4ADA-A54D-36DDBAD38EE9}" type="slidenum">
              <a:rPr lang="en-US" altLang="ro-RO"/>
              <a:pPr>
                <a:defRPr/>
              </a:pPr>
              <a:t>‹#›</a:t>
            </a:fld>
            <a:endParaRPr lang="en-US" altLang="ro-RO"/>
          </a:p>
        </p:txBody>
      </p:sp>
    </p:spTree>
    <p:extLst>
      <p:ext uri="{BB962C8B-B14F-4D97-AF65-F5344CB8AC3E}">
        <p14:creationId xmlns:p14="http://schemas.microsoft.com/office/powerpoint/2010/main" val="3018093923"/>
      </p:ext>
    </p:extLst>
  </p:cSld>
  <p:clrMapOvr>
    <a:masterClrMapping/>
  </p:clrMapOvr>
  <p:transition spd="med" advClick="0" advTm="7000">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EDA9EEF0-C86D-4A32-9020-3D721C29234D}" type="slidenum">
              <a:rPr lang="en-US" altLang="ro-RO"/>
              <a:pPr>
                <a:defRPr/>
              </a:pPr>
              <a:t>‹#›</a:t>
            </a:fld>
            <a:endParaRPr lang="en-US" altLang="ro-RO"/>
          </a:p>
        </p:txBody>
      </p:sp>
    </p:spTree>
    <p:extLst>
      <p:ext uri="{BB962C8B-B14F-4D97-AF65-F5344CB8AC3E}">
        <p14:creationId xmlns:p14="http://schemas.microsoft.com/office/powerpoint/2010/main" val="2573661142"/>
      </p:ext>
    </p:extLst>
  </p:cSld>
  <p:clrMapOvr>
    <a:masterClrMapping/>
  </p:clrMapOvr>
  <p:transition spd="med" advClick="0" advTm="7000">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6"/>
          <p:cNvSpPr>
            <a:spLocks noGrp="1"/>
          </p:cNvSpPr>
          <p:nvPr>
            <p:ph type="dt" sz="half" idx="10"/>
          </p:nvPr>
        </p:nvSpPr>
        <p:spPr/>
        <p:txBody>
          <a:bodyPr/>
          <a:lstStyle>
            <a:lvl1pPr>
              <a:defRPr/>
            </a:lvl1pPr>
          </a:lstStyle>
          <a:p>
            <a:pPr>
              <a:defRPr/>
            </a:pPr>
            <a:endParaRPr lang="en-US"/>
          </a:p>
        </p:txBody>
      </p:sp>
      <p:sp>
        <p:nvSpPr>
          <p:cNvPr id="6" name="Footer Placeholder 7"/>
          <p:cNvSpPr>
            <a:spLocks noGrp="1"/>
          </p:cNvSpPr>
          <p:nvPr>
            <p:ph type="ftr" sz="quarter" idx="11"/>
          </p:nvPr>
        </p:nvSpPr>
        <p:spPr/>
        <p:txBody>
          <a:bodyPr/>
          <a:lstStyle>
            <a:lvl1pPr>
              <a:defRPr/>
            </a:lvl1pPr>
          </a:lstStyle>
          <a:p>
            <a:pPr>
              <a:defRPr/>
            </a:pPr>
            <a:endParaRPr lang="en-US"/>
          </a:p>
        </p:txBody>
      </p:sp>
      <p:sp>
        <p:nvSpPr>
          <p:cNvPr id="7" name="Slide Number Placeholder 8"/>
          <p:cNvSpPr>
            <a:spLocks noGrp="1"/>
          </p:cNvSpPr>
          <p:nvPr>
            <p:ph type="sldNum" sz="quarter" idx="12"/>
          </p:nvPr>
        </p:nvSpPr>
        <p:spPr/>
        <p:txBody>
          <a:bodyPr/>
          <a:lstStyle>
            <a:lvl1pPr>
              <a:defRPr/>
            </a:lvl1pPr>
          </a:lstStyle>
          <a:p>
            <a:pPr>
              <a:defRPr/>
            </a:pPr>
            <a:fld id="{E8E66D1B-DA19-4CCF-9596-53FCD87B2CAA}" type="slidenum">
              <a:rPr lang="en-US" altLang="ro-RO"/>
              <a:pPr>
                <a:defRPr/>
              </a:pPr>
              <a:t>‹#›</a:t>
            </a:fld>
            <a:endParaRPr lang="en-US" altLang="ro-RO"/>
          </a:p>
        </p:txBody>
      </p:sp>
    </p:spTree>
    <p:extLst>
      <p:ext uri="{BB962C8B-B14F-4D97-AF65-F5344CB8AC3E}">
        <p14:creationId xmlns:p14="http://schemas.microsoft.com/office/powerpoint/2010/main" val="1251086085"/>
      </p:ext>
    </p:extLst>
  </p:cSld>
  <p:clrMapOvr>
    <a:masterClrMapping/>
  </p:clrMapOvr>
  <p:transition spd="med" advClick="0" advTm="7000">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pPr>
              <a:defRPr/>
            </a:pPr>
            <a:fld id="{FEF6A107-D04A-4513-AF1B-71B881FC9887}" type="slidenum">
              <a:rPr lang="en-US" altLang="ro-RO"/>
              <a:pPr>
                <a:defRPr/>
              </a:pPr>
              <a:t>‹#›</a:t>
            </a:fld>
            <a:endParaRPr lang="en-US" altLang="ro-RO"/>
          </a:p>
        </p:txBody>
      </p:sp>
    </p:spTree>
    <p:extLst>
      <p:ext uri="{BB962C8B-B14F-4D97-AF65-F5344CB8AC3E}">
        <p14:creationId xmlns:p14="http://schemas.microsoft.com/office/powerpoint/2010/main" val="1973260781"/>
      </p:ext>
    </p:extLst>
  </p:cSld>
  <p:clrMapOvr>
    <a:masterClrMapping/>
  </p:clrMapOvr>
  <p:transition spd="med" advClick="0" advTm="7000">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29"/>
          <p:cNvSpPr>
            <a:spLocks noGrp="1"/>
          </p:cNvSpPr>
          <p:nvPr>
            <p:ph type="dt" sz="half" idx="10"/>
          </p:nvPr>
        </p:nvSpPr>
        <p:spPr/>
        <p:txBody>
          <a:bodyPr/>
          <a:lstStyle>
            <a:lvl1pPr>
              <a:defRPr/>
            </a:lvl1pPr>
          </a:lstStyle>
          <a:p>
            <a:pPr>
              <a:defRPr/>
            </a:pPr>
            <a:endParaRPr lang="en-US"/>
          </a:p>
        </p:txBody>
      </p:sp>
      <p:sp>
        <p:nvSpPr>
          <p:cNvPr id="8" name="Footer Placeholder 18"/>
          <p:cNvSpPr>
            <a:spLocks noGrp="1"/>
          </p:cNvSpPr>
          <p:nvPr>
            <p:ph type="ftr" sz="quarter" idx="11"/>
          </p:nvPr>
        </p:nvSpPr>
        <p:spPr/>
        <p:txBody>
          <a:bodyPr/>
          <a:lstStyle>
            <a:lvl1pPr>
              <a:defRPr/>
            </a:lvl1pPr>
          </a:lstStyle>
          <a:p>
            <a:pPr>
              <a:defRPr/>
            </a:pPr>
            <a:endParaRPr lang="en-US"/>
          </a:p>
        </p:txBody>
      </p:sp>
      <p:sp>
        <p:nvSpPr>
          <p:cNvPr id="9" name="Slide Number Placeholder 26"/>
          <p:cNvSpPr>
            <a:spLocks noGrp="1"/>
          </p:cNvSpPr>
          <p:nvPr>
            <p:ph type="sldNum" sz="quarter" idx="12"/>
          </p:nvPr>
        </p:nvSpPr>
        <p:spPr/>
        <p:txBody>
          <a:bodyPr/>
          <a:lstStyle>
            <a:lvl1pPr>
              <a:defRPr/>
            </a:lvl1pPr>
          </a:lstStyle>
          <a:p>
            <a:pPr>
              <a:defRPr/>
            </a:pPr>
            <a:fld id="{1EBBC519-8742-4A48-9983-4A513C296DA6}" type="slidenum">
              <a:rPr lang="en-US" altLang="ro-RO"/>
              <a:pPr>
                <a:defRPr/>
              </a:pPr>
              <a:t>‹#›</a:t>
            </a:fld>
            <a:endParaRPr lang="en-US" altLang="ro-RO"/>
          </a:p>
        </p:txBody>
      </p:sp>
    </p:spTree>
    <p:extLst>
      <p:ext uri="{BB962C8B-B14F-4D97-AF65-F5344CB8AC3E}">
        <p14:creationId xmlns:p14="http://schemas.microsoft.com/office/powerpoint/2010/main" val="417831891"/>
      </p:ext>
    </p:extLst>
  </p:cSld>
  <p:clrMapOvr>
    <a:masterClrMapping/>
  </p:clrMapOvr>
  <p:transition spd="med" advClick="0" advTm="7000">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6"/>
          <p:cNvSpPr>
            <a:spLocks noGrp="1"/>
          </p:cNvSpPr>
          <p:nvPr>
            <p:ph type="dt" sz="half" idx="10"/>
          </p:nvPr>
        </p:nvSpPr>
        <p:spPr/>
        <p:txBody>
          <a:bodyPr/>
          <a:lstStyle>
            <a:lvl1pPr>
              <a:defRPr/>
            </a:lvl1pPr>
          </a:lstStyle>
          <a:p>
            <a:pPr>
              <a:defRPr/>
            </a:pPr>
            <a:endParaRPr lang="en-US"/>
          </a:p>
        </p:txBody>
      </p:sp>
      <p:sp>
        <p:nvSpPr>
          <p:cNvPr id="4" name="Footer Placeholder 7"/>
          <p:cNvSpPr>
            <a:spLocks noGrp="1"/>
          </p:cNvSpPr>
          <p:nvPr>
            <p:ph type="ftr" sz="quarter" idx="11"/>
          </p:nvPr>
        </p:nvSpPr>
        <p:spPr/>
        <p:txBody>
          <a:bodyPr/>
          <a:lstStyle>
            <a:lvl1pPr>
              <a:defRPr/>
            </a:lvl1pPr>
          </a:lstStyle>
          <a:p>
            <a:pPr>
              <a:defRPr/>
            </a:pPr>
            <a:endParaRPr lang="en-US"/>
          </a:p>
        </p:txBody>
      </p:sp>
      <p:sp>
        <p:nvSpPr>
          <p:cNvPr id="5" name="Slide Number Placeholder 8"/>
          <p:cNvSpPr>
            <a:spLocks noGrp="1"/>
          </p:cNvSpPr>
          <p:nvPr>
            <p:ph type="sldNum" sz="quarter" idx="12"/>
          </p:nvPr>
        </p:nvSpPr>
        <p:spPr/>
        <p:txBody>
          <a:bodyPr/>
          <a:lstStyle>
            <a:lvl1pPr>
              <a:defRPr/>
            </a:lvl1pPr>
          </a:lstStyle>
          <a:p>
            <a:pPr>
              <a:defRPr/>
            </a:pPr>
            <a:fld id="{A27A9BE5-0A6D-4A9F-8CBB-0DF393943C56}" type="slidenum">
              <a:rPr lang="en-US" altLang="ro-RO"/>
              <a:pPr>
                <a:defRPr/>
              </a:pPr>
              <a:t>‹#›</a:t>
            </a:fld>
            <a:endParaRPr lang="en-US" altLang="ro-RO"/>
          </a:p>
        </p:txBody>
      </p:sp>
    </p:spTree>
    <p:extLst>
      <p:ext uri="{BB962C8B-B14F-4D97-AF65-F5344CB8AC3E}">
        <p14:creationId xmlns:p14="http://schemas.microsoft.com/office/powerpoint/2010/main" val="690157858"/>
      </p:ext>
    </p:extLst>
  </p:cSld>
  <p:clrMapOvr>
    <a:masterClrMapping/>
  </p:clrMapOvr>
  <p:transition spd="med" advClick="0" advTm="7000">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6"/>
          <p:cNvSpPr>
            <a:spLocks noGrp="1"/>
          </p:cNvSpPr>
          <p:nvPr>
            <p:ph type="dt" sz="half" idx="10"/>
          </p:nvPr>
        </p:nvSpPr>
        <p:spPr/>
        <p:txBody>
          <a:bodyPr/>
          <a:lstStyle>
            <a:lvl1pPr>
              <a:defRPr/>
            </a:lvl1pPr>
          </a:lstStyle>
          <a:p>
            <a:pPr>
              <a:defRPr/>
            </a:pPr>
            <a:endParaRPr lang="en-US"/>
          </a:p>
        </p:txBody>
      </p:sp>
      <p:sp>
        <p:nvSpPr>
          <p:cNvPr id="3" name="Footer Placeholder 7"/>
          <p:cNvSpPr>
            <a:spLocks noGrp="1"/>
          </p:cNvSpPr>
          <p:nvPr>
            <p:ph type="ftr" sz="quarter" idx="11"/>
          </p:nvPr>
        </p:nvSpPr>
        <p:spPr/>
        <p:txBody>
          <a:bodyPr/>
          <a:lstStyle>
            <a:lvl1pPr>
              <a:defRPr/>
            </a:lvl1pPr>
          </a:lstStyle>
          <a:p>
            <a:pPr>
              <a:defRPr/>
            </a:pPr>
            <a:endParaRPr lang="en-US"/>
          </a:p>
        </p:txBody>
      </p:sp>
      <p:sp>
        <p:nvSpPr>
          <p:cNvPr id="4" name="Slide Number Placeholder 8"/>
          <p:cNvSpPr>
            <a:spLocks noGrp="1"/>
          </p:cNvSpPr>
          <p:nvPr>
            <p:ph type="sldNum" sz="quarter" idx="12"/>
          </p:nvPr>
        </p:nvSpPr>
        <p:spPr/>
        <p:txBody>
          <a:bodyPr/>
          <a:lstStyle>
            <a:lvl1pPr>
              <a:defRPr/>
            </a:lvl1pPr>
          </a:lstStyle>
          <a:p>
            <a:pPr>
              <a:defRPr/>
            </a:pPr>
            <a:fld id="{5B471504-8292-445A-9F6A-3B46F7888E6B}" type="slidenum">
              <a:rPr lang="en-US" altLang="ro-RO"/>
              <a:pPr>
                <a:defRPr/>
              </a:pPr>
              <a:t>‹#›</a:t>
            </a:fld>
            <a:endParaRPr lang="en-US" altLang="ro-RO"/>
          </a:p>
        </p:txBody>
      </p:sp>
    </p:spTree>
    <p:extLst>
      <p:ext uri="{BB962C8B-B14F-4D97-AF65-F5344CB8AC3E}">
        <p14:creationId xmlns:p14="http://schemas.microsoft.com/office/powerpoint/2010/main" val="3391116670"/>
      </p:ext>
    </p:extLst>
  </p:cSld>
  <p:clrMapOvr>
    <a:masterClrMapping/>
  </p:clrMapOvr>
  <p:transition spd="med" advClick="0" advTm="7000">
    <p:fad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endParaRPr lang="en-US"/>
          </a:p>
        </p:txBody>
      </p:sp>
      <p:sp>
        <p:nvSpPr>
          <p:cNvPr id="6" name="Footer Placeholder 7"/>
          <p:cNvSpPr>
            <a:spLocks noGrp="1"/>
          </p:cNvSpPr>
          <p:nvPr>
            <p:ph type="ftr" sz="quarter" idx="11"/>
          </p:nvPr>
        </p:nvSpPr>
        <p:spPr/>
        <p:txBody>
          <a:bodyPr/>
          <a:lstStyle>
            <a:lvl1pPr>
              <a:defRPr/>
            </a:lvl1pPr>
          </a:lstStyle>
          <a:p>
            <a:pPr>
              <a:defRPr/>
            </a:pPr>
            <a:endParaRPr lang="en-US"/>
          </a:p>
        </p:txBody>
      </p:sp>
      <p:sp>
        <p:nvSpPr>
          <p:cNvPr id="7" name="Slide Number Placeholder 8"/>
          <p:cNvSpPr>
            <a:spLocks noGrp="1"/>
          </p:cNvSpPr>
          <p:nvPr>
            <p:ph type="sldNum" sz="quarter" idx="12"/>
          </p:nvPr>
        </p:nvSpPr>
        <p:spPr/>
        <p:txBody>
          <a:bodyPr/>
          <a:lstStyle>
            <a:lvl1pPr>
              <a:defRPr/>
            </a:lvl1pPr>
          </a:lstStyle>
          <a:p>
            <a:pPr>
              <a:defRPr/>
            </a:pPr>
            <a:fld id="{EF600484-10B1-4B62-AFE9-2D7A283432D6}" type="slidenum">
              <a:rPr lang="en-US" altLang="ro-RO"/>
              <a:pPr>
                <a:defRPr/>
              </a:pPr>
              <a:t>‹#›</a:t>
            </a:fld>
            <a:endParaRPr lang="en-US" altLang="ro-RO"/>
          </a:p>
        </p:txBody>
      </p:sp>
    </p:spTree>
    <p:extLst>
      <p:ext uri="{BB962C8B-B14F-4D97-AF65-F5344CB8AC3E}">
        <p14:creationId xmlns:p14="http://schemas.microsoft.com/office/powerpoint/2010/main" val="3267812454"/>
      </p:ext>
    </p:extLst>
  </p:cSld>
  <p:clrMapOvr>
    <a:masterClrMapping/>
  </p:clrMapOvr>
  <p:transition spd="med" advClick="0" advTm="7000">
    <p:fad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endParaRPr lang="en-US"/>
          </a:p>
        </p:txBody>
      </p:sp>
      <p:sp>
        <p:nvSpPr>
          <p:cNvPr id="6" name="Footer Placeholder 7"/>
          <p:cNvSpPr>
            <a:spLocks noGrp="1"/>
          </p:cNvSpPr>
          <p:nvPr>
            <p:ph type="ftr" sz="quarter" idx="11"/>
          </p:nvPr>
        </p:nvSpPr>
        <p:spPr/>
        <p:txBody>
          <a:bodyPr/>
          <a:lstStyle>
            <a:lvl1pPr>
              <a:defRPr/>
            </a:lvl1pPr>
          </a:lstStyle>
          <a:p>
            <a:pPr>
              <a:defRPr/>
            </a:pPr>
            <a:endParaRPr lang="en-US"/>
          </a:p>
        </p:txBody>
      </p:sp>
      <p:sp>
        <p:nvSpPr>
          <p:cNvPr id="7" name="Slide Number Placeholder 8"/>
          <p:cNvSpPr>
            <a:spLocks noGrp="1"/>
          </p:cNvSpPr>
          <p:nvPr>
            <p:ph type="sldNum" sz="quarter" idx="12"/>
          </p:nvPr>
        </p:nvSpPr>
        <p:spPr/>
        <p:txBody>
          <a:bodyPr/>
          <a:lstStyle>
            <a:lvl1pPr>
              <a:defRPr/>
            </a:lvl1pPr>
          </a:lstStyle>
          <a:p>
            <a:pPr>
              <a:defRPr/>
            </a:pPr>
            <a:fld id="{3A706025-B950-4C6B-BFBC-A485F871BCF1}" type="slidenum">
              <a:rPr lang="en-US" altLang="ro-RO"/>
              <a:pPr>
                <a:defRPr/>
              </a:pPr>
              <a:t>‹#›</a:t>
            </a:fld>
            <a:endParaRPr lang="en-US" altLang="ro-RO"/>
          </a:p>
        </p:txBody>
      </p:sp>
    </p:spTree>
    <p:extLst>
      <p:ext uri="{BB962C8B-B14F-4D97-AF65-F5344CB8AC3E}">
        <p14:creationId xmlns:p14="http://schemas.microsoft.com/office/powerpoint/2010/main" val="680466098"/>
      </p:ext>
    </p:extLst>
  </p:cSld>
  <p:clrMapOvr>
    <a:masterClrMapping/>
  </p:clrMapOvr>
  <p:transition spd="med" advClick="0" advTm="7000">
    <p:fad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CAF0FA69-CEBD-4879-9B9C-35CD411413BC}" type="slidenum">
              <a:rPr lang="en-US" altLang="ro-RO"/>
              <a:pPr>
                <a:defRPr/>
              </a:pPr>
              <a:t>‹#›</a:t>
            </a:fld>
            <a:endParaRPr lang="en-US" altLang="ro-RO"/>
          </a:p>
        </p:txBody>
      </p:sp>
    </p:spTree>
    <p:extLst>
      <p:ext uri="{BB962C8B-B14F-4D97-AF65-F5344CB8AC3E}">
        <p14:creationId xmlns:p14="http://schemas.microsoft.com/office/powerpoint/2010/main" val="3536367192"/>
      </p:ext>
    </p:extLst>
  </p:cSld>
  <p:clrMapOvr>
    <a:masterClrMapping/>
  </p:clrMapOvr>
  <p:transition spd="med" advClick="0" advTm="7000">
    <p:fad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6"/>
          <p:cNvSpPr>
            <a:spLocks noGrp="1"/>
          </p:cNvSpPr>
          <p:nvPr>
            <p:ph type="dt" sz="half" idx="10"/>
          </p:nvPr>
        </p:nvSpPr>
        <p:spPr/>
        <p:txBody>
          <a:bodyPr/>
          <a:lstStyle>
            <a:lvl1pPr>
              <a:defRPr/>
            </a:lvl1pPr>
          </a:lstStyle>
          <a:p>
            <a:pPr>
              <a:defRPr/>
            </a:pPr>
            <a:endParaRPr lang="en-US"/>
          </a:p>
        </p:txBody>
      </p:sp>
      <p:sp>
        <p:nvSpPr>
          <p:cNvPr id="5" name="Footer Placeholder 7"/>
          <p:cNvSpPr>
            <a:spLocks noGrp="1"/>
          </p:cNvSpPr>
          <p:nvPr>
            <p:ph type="ftr" sz="quarter" idx="11"/>
          </p:nvPr>
        </p:nvSpPr>
        <p:spPr/>
        <p:txBody>
          <a:bodyPr/>
          <a:lstStyle>
            <a:lvl1pPr>
              <a:defRPr/>
            </a:lvl1pPr>
          </a:lstStyle>
          <a:p>
            <a:pPr>
              <a:defRPr/>
            </a:pPr>
            <a:endParaRPr lang="en-US"/>
          </a:p>
        </p:txBody>
      </p:sp>
      <p:sp>
        <p:nvSpPr>
          <p:cNvPr id="6" name="Slide Number Placeholder 8"/>
          <p:cNvSpPr>
            <a:spLocks noGrp="1"/>
          </p:cNvSpPr>
          <p:nvPr>
            <p:ph type="sldNum" sz="quarter" idx="12"/>
          </p:nvPr>
        </p:nvSpPr>
        <p:spPr/>
        <p:txBody>
          <a:bodyPr/>
          <a:lstStyle>
            <a:lvl1pPr>
              <a:defRPr/>
            </a:lvl1pPr>
          </a:lstStyle>
          <a:p>
            <a:pPr>
              <a:defRPr/>
            </a:pPr>
            <a:fld id="{1C3A18D6-729F-4BDA-860D-3DA49F50309F}" type="slidenum">
              <a:rPr lang="en-US" altLang="ro-RO"/>
              <a:pPr>
                <a:defRPr/>
              </a:pPr>
              <a:t>‹#›</a:t>
            </a:fld>
            <a:endParaRPr lang="en-US" altLang="ro-RO"/>
          </a:p>
        </p:txBody>
      </p:sp>
    </p:spTree>
    <p:extLst>
      <p:ext uri="{BB962C8B-B14F-4D97-AF65-F5344CB8AC3E}">
        <p14:creationId xmlns:p14="http://schemas.microsoft.com/office/powerpoint/2010/main" val="4093074144"/>
      </p:ext>
    </p:extLst>
  </p:cSld>
  <p:clrMapOvr>
    <a:masterClrMapping/>
  </p:clrMapOvr>
  <p:transition spd="med" advClick="0" advTm="7000">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FC0D46BB-893B-4BE6-9F93-C1B95443F1E4}" type="slidenum">
              <a:rPr lang="en-US" altLang="ro-RO"/>
              <a:pPr>
                <a:defRPr/>
              </a:pPr>
              <a:t>‹#›</a:t>
            </a:fld>
            <a:endParaRPr lang="en-US" altLang="ro-RO"/>
          </a:p>
        </p:txBody>
      </p:sp>
    </p:spTree>
    <p:extLst>
      <p:ext uri="{BB962C8B-B14F-4D97-AF65-F5344CB8AC3E}">
        <p14:creationId xmlns:p14="http://schemas.microsoft.com/office/powerpoint/2010/main" val="4021958031"/>
      </p:ext>
    </p:extLst>
  </p:cSld>
  <p:clrMapOvr>
    <a:masterClrMapping/>
  </p:clrMapOvr>
  <p:transition spd="med" advClick="0" advTm="7000">
    <p:fad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EFBF8B1A-9B49-4698-AB3C-A50F91A69F0E}" type="slidenum">
              <a:rPr lang="en-US" altLang="ro-RO"/>
              <a:pPr>
                <a:defRPr/>
              </a:pPr>
              <a:t>‹#›</a:t>
            </a:fld>
            <a:endParaRPr lang="en-US" altLang="ro-RO"/>
          </a:p>
        </p:txBody>
      </p:sp>
    </p:spTree>
    <p:extLst>
      <p:ext uri="{BB962C8B-B14F-4D97-AF65-F5344CB8AC3E}">
        <p14:creationId xmlns:p14="http://schemas.microsoft.com/office/powerpoint/2010/main" val="1026119290"/>
      </p:ext>
    </p:extLst>
  </p:cSld>
  <p:clrMapOvr>
    <a:masterClrMapping/>
  </p:clrMapOvr>
  <p:transition spd="med" advClick="0" advTm="7000">
    <p:fad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F45C598F-979F-48E2-AE16-E793F16ED487}" type="slidenum">
              <a:rPr lang="en-US" altLang="ro-RO"/>
              <a:pPr>
                <a:defRPr/>
              </a:pPr>
              <a:t>‹#›</a:t>
            </a:fld>
            <a:endParaRPr lang="en-US" altLang="ro-RO"/>
          </a:p>
        </p:txBody>
      </p:sp>
    </p:spTree>
    <p:extLst>
      <p:ext uri="{BB962C8B-B14F-4D97-AF65-F5344CB8AC3E}">
        <p14:creationId xmlns:p14="http://schemas.microsoft.com/office/powerpoint/2010/main" val="687031155"/>
      </p:ext>
    </p:extLst>
  </p:cSld>
  <p:clrMapOvr>
    <a:masterClrMapping/>
  </p:clrMapOvr>
  <p:transition spd="med" advClick="0" advTm="7000">
    <p:fad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2"/>
          <p:cNvSpPr>
            <a:spLocks noGrp="1"/>
          </p:cNvSpPr>
          <p:nvPr>
            <p:ph type="dt" sz="half" idx="10"/>
          </p:nvPr>
        </p:nvSpPr>
        <p:spPr/>
        <p:txBody>
          <a:bodyPr/>
          <a:lstStyle>
            <a:lvl1pPr>
              <a:defRPr/>
            </a:lvl1pPr>
          </a:lstStyle>
          <a:p>
            <a:pPr>
              <a:defRPr/>
            </a:pPr>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DC47E857-D964-4BD2-97DE-660E02B41F9B}" type="slidenum">
              <a:rPr lang="en-US" altLang="ro-RO"/>
              <a:pPr>
                <a:defRPr/>
              </a:pPr>
              <a:t>‹#›</a:t>
            </a:fld>
            <a:endParaRPr lang="en-US" altLang="ro-RO"/>
          </a:p>
        </p:txBody>
      </p:sp>
    </p:spTree>
    <p:extLst>
      <p:ext uri="{BB962C8B-B14F-4D97-AF65-F5344CB8AC3E}">
        <p14:creationId xmlns:p14="http://schemas.microsoft.com/office/powerpoint/2010/main" val="3746913117"/>
      </p:ext>
    </p:extLst>
  </p:cSld>
  <p:clrMapOvr>
    <a:masterClrMapping/>
  </p:clrMapOvr>
  <p:transition spd="med" advClick="0" advTm="7000">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9"/>
          <p:cNvSpPr>
            <a:spLocks noGrp="1"/>
          </p:cNvSpPr>
          <p:nvPr>
            <p:ph type="dt" sz="half" idx="10"/>
          </p:nvPr>
        </p:nvSpPr>
        <p:spPr/>
        <p:txBody>
          <a:bodyPr/>
          <a:lstStyle>
            <a:lvl1pPr>
              <a:defRPr/>
            </a:lvl1pPr>
          </a:lstStyle>
          <a:p>
            <a:pPr>
              <a:defRPr/>
            </a:pPr>
            <a:endParaRPr lang="en-US"/>
          </a:p>
        </p:txBody>
      </p:sp>
      <p:sp>
        <p:nvSpPr>
          <p:cNvPr id="4" name="Footer Placeholder 18"/>
          <p:cNvSpPr>
            <a:spLocks noGrp="1"/>
          </p:cNvSpPr>
          <p:nvPr>
            <p:ph type="ftr" sz="quarter" idx="11"/>
          </p:nvPr>
        </p:nvSpPr>
        <p:spPr/>
        <p:txBody>
          <a:bodyPr/>
          <a:lstStyle>
            <a:lvl1pPr>
              <a:defRPr/>
            </a:lvl1pPr>
          </a:lstStyle>
          <a:p>
            <a:pPr>
              <a:defRPr/>
            </a:pPr>
            <a:endParaRPr lang="en-US"/>
          </a:p>
        </p:txBody>
      </p:sp>
      <p:sp>
        <p:nvSpPr>
          <p:cNvPr id="5" name="Slide Number Placeholder 26"/>
          <p:cNvSpPr>
            <a:spLocks noGrp="1"/>
          </p:cNvSpPr>
          <p:nvPr>
            <p:ph type="sldNum" sz="quarter" idx="12"/>
          </p:nvPr>
        </p:nvSpPr>
        <p:spPr/>
        <p:txBody>
          <a:bodyPr/>
          <a:lstStyle>
            <a:lvl1pPr>
              <a:defRPr/>
            </a:lvl1pPr>
          </a:lstStyle>
          <a:p>
            <a:pPr>
              <a:defRPr/>
            </a:pPr>
            <a:fld id="{C6222D7B-E861-4EF6-832B-9BA7E05097C8}" type="slidenum">
              <a:rPr lang="en-US" altLang="ro-RO"/>
              <a:pPr>
                <a:defRPr/>
              </a:pPr>
              <a:t>‹#›</a:t>
            </a:fld>
            <a:endParaRPr lang="en-US" altLang="ro-RO"/>
          </a:p>
        </p:txBody>
      </p:sp>
    </p:spTree>
    <p:extLst>
      <p:ext uri="{BB962C8B-B14F-4D97-AF65-F5344CB8AC3E}">
        <p14:creationId xmlns:p14="http://schemas.microsoft.com/office/powerpoint/2010/main" val="1677289591"/>
      </p:ext>
    </p:extLst>
  </p:cSld>
  <p:clrMapOvr>
    <a:masterClrMapping/>
  </p:clrMapOvr>
  <p:transition spd="med" advClick="0" advTm="7000">
    <p:fade/>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2"/>
          <p:cNvSpPr>
            <a:spLocks noGrp="1"/>
          </p:cNvSpPr>
          <p:nvPr>
            <p:ph type="dt" sz="half" idx="10"/>
          </p:nvPr>
        </p:nvSpPr>
        <p:spPr/>
        <p:txBody>
          <a:bodyPr/>
          <a:lstStyle>
            <a:lvl1pPr>
              <a:defRPr/>
            </a:lvl1pPr>
          </a:lstStyle>
          <a:p>
            <a:pPr>
              <a:defRPr/>
            </a:pPr>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Slide Number Placeholder 4"/>
          <p:cNvSpPr>
            <a:spLocks noGrp="1"/>
          </p:cNvSpPr>
          <p:nvPr>
            <p:ph type="sldNum" sz="quarter" idx="12"/>
          </p:nvPr>
        </p:nvSpPr>
        <p:spPr/>
        <p:txBody>
          <a:bodyPr/>
          <a:lstStyle>
            <a:lvl1pPr>
              <a:defRPr/>
            </a:lvl1pPr>
          </a:lstStyle>
          <a:p>
            <a:pPr>
              <a:defRPr/>
            </a:pPr>
            <a:fld id="{D13F7C16-87AA-4E90-9309-7D81CD1513F4}" type="slidenum">
              <a:rPr lang="en-US" altLang="ro-RO"/>
              <a:pPr>
                <a:defRPr/>
              </a:pPr>
              <a:t>‹#›</a:t>
            </a:fld>
            <a:endParaRPr lang="en-US" altLang="ro-RO"/>
          </a:p>
        </p:txBody>
      </p:sp>
    </p:spTree>
    <p:extLst>
      <p:ext uri="{BB962C8B-B14F-4D97-AF65-F5344CB8AC3E}">
        <p14:creationId xmlns:p14="http://schemas.microsoft.com/office/powerpoint/2010/main" val="823017218"/>
      </p:ext>
    </p:extLst>
  </p:cSld>
  <p:clrMapOvr>
    <a:masterClrMapping/>
  </p:clrMapOvr>
  <p:transition spd="med" advClick="0" advTm="7000">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pPr>
              <a:defRPr/>
            </a:pPr>
            <a:fld id="{7DBB03B6-4A2D-43F1-A89F-D44DE7DDFC08}" type="slidenum">
              <a:rPr lang="en-US" altLang="ro-RO"/>
              <a:pPr>
                <a:defRPr/>
              </a:pPr>
              <a:t>‹#›</a:t>
            </a:fld>
            <a:endParaRPr lang="en-US" altLang="ro-RO"/>
          </a:p>
        </p:txBody>
      </p:sp>
    </p:spTree>
    <p:extLst>
      <p:ext uri="{BB962C8B-B14F-4D97-AF65-F5344CB8AC3E}">
        <p14:creationId xmlns:p14="http://schemas.microsoft.com/office/powerpoint/2010/main" val="1268581361"/>
      </p:ext>
    </p:extLst>
  </p:cSld>
  <p:clrMapOvr>
    <a:masterClrMapping/>
  </p:clrMapOvr>
  <p:transition spd="med" advClick="0" advTm="7000">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
        <p:nvSpPr>
          <p:cNvPr id="4" name="Slide Number Placeholder 4"/>
          <p:cNvSpPr>
            <a:spLocks noGrp="1"/>
          </p:cNvSpPr>
          <p:nvPr>
            <p:ph type="sldNum" sz="quarter" idx="12"/>
          </p:nvPr>
        </p:nvSpPr>
        <p:spPr/>
        <p:txBody>
          <a:bodyPr/>
          <a:lstStyle>
            <a:lvl1pPr>
              <a:defRPr/>
            </a:lvl1pPr>
          </a:lstStyle>
          <a:p>
            <a:pPr>
              <a:defRPr/>
            </a:pPr>
            <a:fld id="{2E0A07D0-0F4F-4DB0-BC88-1AE2EACA5A2A}" type="slidenum">
              <a:rPr lang="en-US" altLang="ro-RO"/>
              <a:pPr>
                <a:defRPr/>
              </a:pPr>
              <a:t>‹#›</a:t>
            </a:fld>
            <a:endParaRPr lang="en-US" altLang="ro-RO"/>
          </a:p>
        </p:txBody>
      </p:sp>
    </p:spTree>
    <p:extLst>
      <p:ext uri="{BB962C8B-B14F-4D97-AF65-F5344CB8AC3E}">
        <p14:creationId xmlns:p14="http://schemas.microsoft.com/office/powerpoint/2010/main" val="3079460750"/>
      </p:ext>
    </p:extLst>
  </p:cSld>
  <p:clrMapOvr>
    <a:masterClrMapping/>
  </p:clrMapOvr>
  <p:transition spd="med" advClick="0" advTm="7000">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
          <p:cNvSpPr>
            <a:spLocks noGrp="1"/>
          </p:cNvSpPr>
          <p:nvPr>
            <p:ph type="dt" sz="half" idx="10"/>
          </p:nvPr>
        </p:nvSpPr>
        <p:spPr/>
        <p:txBody>
          <a:bodyPr/>
          <a:lstStyle>
            <a:lvl1pPr>
              <a:defRPr/>
            </a:lvl1pPr>
          </a:lstStyle>
          <a:p>
            <a:pPr>
              <a:defRPr/>
            </a:pPr>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6FBE739F-536B-4503-8A8A-B2B2C828187E}" type="slidenum">
              <a:rPr lang="en-US" altLang="ro-RO"/>
              <a:pPr>
                <a:defRPr/>
              </a:pPr>
              <a:t>‹#›</a:t>
            </a:fld>
            <a:endParaRPr lang="en-US" altLang="ro-RO"/>
          </a:p>
        </p:txBody>
      </p:sp>
    </p:spTree>
    <p:extLst>
      <p:ext uri="{BB962C8B-B14F-4D97-AF65-F5344CB8AC3E}">
        <p14:creationId xmlns:p14="http://schemas.microsoft.com/office/powerpoint/2010/main" val="2433728495"/>
      </p:ext>
    </p:extLst>
  </p:cSld>
  <p:clrMapOvr>
    <a:masterClrMapping/>
  </p:clrMapOvr>
  <p:transition spd="med" advClick="0" advTm="7000">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
          <p:cNvSpPr>
            <a:spLocks noGrp="1"/>
          </p:cNvSpPr>
          <p:nvPr>
            <p:ph type="dt" sz="half" idx="10"/>
          </p:nvPr>
        </p:nvSpPr>
        <p:spPr/>
        <p:txBody>
          <a:bodyPr/>
          <a:lstStyle>
            <a:lvl1pPr>
              <a:defRPr/>
            </a:lvl1pPr>
          </a:lstStyle>
          <a:p>
            <a:pPr>
              <a:defRPr/>
            </a:pPr>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Slide Number Placeholder 4"/>
          <p:cNvSpPr>
            <a:spLocks noGrp="1"/>
          </p:cNvSpPr>
          <p:nvPr>
            <p:ph type="sldNum" sz="quarter" idx="12"/>
          </p:nvPr>
        </p:nvSpPr>
        <p:spPr/>
        <p:txBody>
          <a:bodyPr/>
          <a:lstStyle>
            <a:lvl1pPr>
              <a:defRPr/>
            </a:lvl1pPr>
          </a:lstStyle>
          <a:p>
            <a:pPr>
              <a:defRPr/>
            </a:pPr>
            <a:fld id="{59D86F51-644A-4FFD-AEC9-DF2CEC83546D}" type="slidenum">
              <a:rPr lang="en-US" altLang="ro-RO"/>
              <a:pPr>
                <a:defRPr/>
              </a:pPr>
              <a:t>‹#›</a:t>
            </a:fld>
            <a:endParaRPr lang="en-US" altLang="ro-RO"/>
          </a:p>
        </p:txBody>
      </p:sp>
    </p:spTree>
    <p:extLst>
      <p:ext uri="{BB962C8B-B14F-4D97-AF65-F5344CB8AC3E}">
        <p14:creationId xmlns:p14="http://schemas.microsoft.com/office/powerpoint/2010/main" val="3618403715"/>
      </p:ext>
    </p:extLst>
  </p:cSld>
  <p:clrMapOvr>
    <a:masterClrMapping/>
  </p:clrMapOvr>
  <p:transition spd="med" advClick="0" advTm="7000">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76338820-3505-433B-A14E-D3C947EB89EC}" type="slidenum">
              <a:rPr lang="en-US" altLang="ro-RO"/>
              <a:pPr>
                <a:defRPr/>
              </a:pPr>
              <a:t>‹#›</a:t>
            </a:fld>
            <a:endParaRPr lang="en-US" altLang="ro-RO"/>
          </a:p>
        </p:txBody>
      </p:sp>
    </p:spTree>
    <p:extLst>
      <p:ext uri="{BB962C8B-B14F-4D97-AF65-F5344CB8AC3E}">
        <p14:creationId xmlns:p14="http://schemas.microsoft.com/office/powerpoint/2010/main" val="2167059502"/>
      </p:ext>
    </p:extLst>
  </p:cSld>
  <p:clrMapOvr>
    <a:masterClrMapping/>
  </p:clrMapOvr>
  <p:transition spd="med" advClick="0" advTm="7000">
    <p:fade/>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2"/>
          <p:cNvSpPr>
            <a:spLocks noGrp="1"/>
          </p:cNvSpPr>
          <p:nvPr>
            <p:ph type="dt" sz="half" idx="10"/>
          </p:nvPr>
        </p:nvSpPr>
        <p:spPr/>
        <p:txBody>
          <a:bodyPr/>
          <a:lstStyle>
            <a:lvl1pPr>
              <a:defRPr/>
            </a:lvl1pPr>
          </a:lstStyle>
          <a:p>
            <a:pPr>
              <a:defRPr/>
            </a:pPr>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
        <p:nvSpPr>
          <p:cNvPr id="6" name="Slide Number Placeholder 4"/>
          <p:cNvSpPr>
            <a:spLocks noGrp="1"/>
          </p:cNvSpPr>
          <p:nvPr>
            <p:ph type="sldNum" sz="quarter" idx="12"/>
          </p:nvPr>
        </p:nvSpPr>
        <p:spPr/>
        <p:txBody>
          <a:bodyPr/>
          <a:lstStyle>
            <a:lvl1pPr>
              <a:defRPr/>
            </a:lvl1pPr>
          </a:lstStyle>
          <a:p>
            <a:pPr>
              <a:defRPr/>
            </a:pPr>
            <a:fld id="{55B3C20A-AE00-411C-842F-F6BA275CE954}" type="slidenum">
              <a:rPr lang="en-US" altLang="ro-RO"/>
              <a:pPr>
                <a:defRPr/>
              </a:pPr>
              <a:t>‹#›</a:t>
            </a:fld>
            <a:endParaRPr lang="en-US" altLang="ro-RO"/>
          </a:p>
        </p:txBody>
      </p:sp>
    </p:spTree>
    <p:extLst>
      <p:ext uri="{BB962C8B-B14F-4D97-AF65-F5344CB8AC3E}">
        <p14:creationId xmlns:p14="http://schemas.microsoft.com/office/powerpoint/2010/main" val="1612815521"/>
      </p:ext>
    </p:extLst>
  </p:cSld>
  <p:clrMapOvr>
    <a:masterClrMapping/>
  </p:clrMapOvr>
  <p:transition spd="med" advClick="0" advTm="7000">
    <p:fade/>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17ED1F7D-5B4E-41A3-B79A-51BB069454E1}" type="slidenum">
              <a:rPr lang="en-US" altLang="ro-RO"/>
              <a:pPr>
                <a:defRPr/>
              </a:pPr>
              <a:t>‹#›</a:t>
            </a:fld>
            <a:endParaRPr lang="en-US" altLang="ro-RO"/>
          </a:p>
        </p:txBody>
      </p:sp>
    </p:spTree>
    <p:extLst>
      <p:ext uri="{BB962C8B-B14F-4D97-AF65-F5344CB8AC3E}">
        <p14:creationId xmlns:p14="http://schemas.microsoft.com/office/powerpoint/2010/main" val="3954229015"/>
      </p:ext>
    </p:extLst>
  </p:cSld>
  <p:clrMapOvr>
    <a:masterClrMapping/>
  </p:clrMapOvr>
  <p:transition spd="med" advClick="0" advTm="7000">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D96BB67E-ECFD-4D05-AAD2-4205171329FB}" type="slidenum">
              <a:rPr lang="en-US" altLang="ro-RO"/>
              <a:pPr>
                <a:defRPr/>
              </a:pPr>
              <a:t>‹#›</a:t>
            </a:fld>
            <a:endParaRPr lang="en-US" altLang="ro-RO"/>
          </a:p>
        </p:txBody>
      </p:sp>
    </p:spTree>
    <p:extLst>
      <p:ext uri="{BB962C8B-B14F-4D97-AF65-F5344CB8AC3E}">
        <p14:creationId xmlns:p14="http://schemas.microsoft.com/office/powerpoint/2010/main" val="1174765197"/>
      </p:ext>
    </p:extLst>
  </p:cSld>
  <p:clrMapOvr>
    <a:masterClrMapping/>
  </p:clrMapOvr>
  <p:transition spd="med" advClick="0" advTm="7000">
    <p:fade/>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A64DED30-62A6-433F-AE20-295BBC89D307}" type="slidenum">
              <a:rPr lang="en-US" altLang="ro-RO"/>
              <a:pPr>
                <a:defRPr/>
              </a:pPr>
              <a:t>‹#›</a:t>
            </a:fld>
            <a:endParaRPr lang="en-US" altLang="ro-RO"/>
          </a:p>
        </p:txBody>
      </p:sp>
    </p:spTree>
    <p:extLst>
      <p:ext uri="{BB962C8B-B14F-4D97-AF65-F5344CB8AC3E}">
        <p14:creationId xmlns:p14="http://schemas.microsoft.com/office/powerpoint/2010/main" val="2518129576"/>
      </p:ext>
    </p:extLst>
  </p:cSld>
  <p:clrMapOvr>
    <a:masterClrMapping/>
  </p:clrMapOvr>
  <p:transition spd="med" advClick="0" advTm="7000">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29"/>
          <p:cNvSpPr>
            <a:spLocks noGrp="1"/>
          </p:cNvSpPr>
          <p:nvPr>
            <p:ph type="dt" sz="half" idx="10"/>
          </p:nvPr>
        </p:nvSpPr>
        <p:spPr/>
        <p:txBody>
          <a:bodyPr/>
          <a:lstStyle>
            <a:lvl1pPr>
              <a:defRPr/>
            </a:lvl1pPr>
          </a:lstStyle>
          <a:p>
            <a:pPr>
              <a:defRPr/>
            </a:pPr>
            <a:endParaRPr lang="en-US"/>
          </a:p>
        </p:txBody>
      </p:sp>
      <p:sp>
        <p:nvSpPr>
          <p:cNvPr id="3" name="Footer Placeholder 18"/>
          <p:cNvSpPr>
            <a:spLocks noGrp="1"/>
          </p:cNvSpPr>
          <p:nvPr>
            <p:ph type="ftr" sz="quarter" idx="11"/>
          </p:nvPr>
        </p:nvSpPr>
        <p:spPr/>
        <p:txBody>
          <a:bodyPr/>
          <a:lstStyle>
            <a:lvl1pPr>
              <a:defRPr/>
            </a:lvl1pPr>
          </a:lstStyle>
          <a:p>
            <a:pPr>
              <a:defRPr/>
            </a:pPr>
            <a:endParaRPr lang="en-US"/>
          </a:p>
        </p:txBody>
      </p:sp>
      <p:sp>
        <p:nvSpPr>
          <p:cNvPr id="4" name="Slide Number Placeholder 26"/>
          <p:cNvSpPr>
            <a:spLocks noGrp="1"/>
          </p:cNvSpPr>
          <p:nvPr>
            <p:ph type="sldNum" sz="quarter" idx="12"/>
          </p:nvPr>
        </p:nvSpPr>
        <p:spPr/>
        <p:txBody>
          <a:bodyPr/>
          <a:lstStyle>
            <a:lvl1pPr>
              <a:defRPr/>
            </a:lvl1pPr>
          </a:lstStyle>
          <a:p>
            <a:pPr>
              <a:defRPr/>
            </a:pPr>
            <a:fld id="{F23790B8-6BBA-4539-93AB-89DB6BF53BF6}" type="slidenum">
              <a:rPr lang="en-US" altLang="ro-RO"/>
              <a:pPr>
                <a:defRPr/>
              </a:pPr>
              <a:t>‹#›</a:t>
            </a:fld>
            <a:endParaRPr lang="en-US" altLang="ro-RO"/>
          </a:p>
        </p:txBody>
      </p:sp>
    </p:spTree>
    <p:extLst>
      <p:ext uri="{BB962C8B-B14F-4D97-AF65-F5344CB8AC3E}">
        <p14:creationId xmlns:p14="http://schemas.microsoft.com/office/powerpoint/2010/main" val="2404817812"/>
      </p:ext>
    </p:extLst>
  </p:cSld>
  <p:clrMapOvr>
    <a:masterClrMapping/>
  </p:clrMapOvr>
  <p:transition spd="med" advClick="0" advTm="7000">
    <p:fade/>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C645AA2F-22DF-4A22-8DE3-341DC69FFDDC}" type="slidenum">
              <a:rPr lang="en-US" altLang="ro-RO"/>
              <a:pPr>
                <a:defRPr/>
              </a:pPr>
              <a:t>‹#›</a:t>
            </a:fld>
            <a:endParaRPr lang="en-US" altLang="ro-RO"/>
          </a:p>
        </p:txBody>
      </p:sp>
    </p:spTree>
    <p:extLst>
      <p:ext uri="{BB962C8B-B14F-4D97-AF65-F5344CB8AC3E}">
        <p14:creationId xmlns:p14="http://schemas.microsoft.com/office/powerpoint/2010/main" val="2236518085"/>
      </p:ext>
    </p:extLst>
  </p:cSld>
  <p:clrMapOvr>
    <a:masterClrMapping/>
  </p:clrMapOvr>
  <p:transition spd="med" advClick="0" advTm="7000">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5EDFEACF-6A91-4FA0-A9B3-92387FAA1AA9}" type="slidenum">
              <a:rPr lang="en-US" altLang="ro-RO"/>
              <a:pPr>
                <a:defRPr/>
              </a:pPr>
              <a:t>‹#›</a:t>
            </a:fld>
            <a:endParaRPr lang="en-US" altLang="ro-RO"/>
          </a:p>
        </p:txBody>
      </p:sp>
    </p:spTree>
    <p:extLst>
      <p:ext uri="{BB962C8B-B14F-4D97-AF65-F5344CB8AC3E}">
        <p14:creationId xmlns:p14="http://schemas.microsoft.com/office/powerpoint/2010/main" val="3462518457"/>
      </p:ext>
    </p:extLst>
  </p:cSld>
  <p:clrMapOvr>
    <a:masterClrMapping/>
  </p:clrMapOvr>
  <p:transition spd="med" advClick="0" advTm="7000">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4"/>
          <p:cNvSpPr>
            <a:spLocks noGrp="1"/>
          </p:cNvSpPr>
          <p:nvPr>
            <p:ph type="dt" sz="half" idx="10"/>
          </p:nvPr>
        </p:nvSpPr>
        <p:spPr/>
        <p:txBody>
          <a:bodyPr/>
          <a:lstStyle>
            <a:lvl1pPr>
              <a:defRPr/>
            </a:lvl1pPr>
          </a:lstStyle>
          <a:p>
            <a:pPr>
              <a:defRPr/>
            </a:pPr>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72D8CE99-BA58-42C7-816E-29F1872D35E4}" type="slidenum">
              <a:rPr lang="en-US" altLang="ro-RO"/>
              <a:pPr>
                <a:defRPr/>
              </a:pPr>
              <a:t>‹#›</a:t>
            </a:fld>
            <a:endParaRPr lang="en-US" altLang="ro-RO"/>
          </a:p>
        </p:txBody>
      </p:sp>
    </p:spTree>
    <p:extLst>
      <p:ext uri="{BB962C8B-B14F-4D97-AF65-F5344CB8AC3E}">
        <p14:creationId xmlns:p14="http://schemas.microsoft.com/office/powerpoint/2010/main" val="579855501"/>
      </p:ext>
    </p:extLst>
  </p:cSld>
  <p:clrMapOvr>
    <a:masterClrMapping/>
  </p:clrMapOvr>
  <p:transition spd="med" advClick="0" advTm="7000">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A349D4EB-6E9D-41D0-A57E-2AE263B9870B}" type="slidenum">
              <a:rPr lang="en-US" altLang="ro-RO"/>
              <a:pPr>
                <a:defRPr/>
              </a:pPr>
              <a:t>‹#›</a:t>
            </a:fld>
            <a:endParaRPr lang="en-US" altLang="ro-RO"/>
          </a:p>
        </p:txBody>
      </p:sp>
    </p:spTree>
    <p:extLst>
      <p:ext uri="{BB962C8B-B14F-4D97-AF65-F5344CB8AC3E}">
        <p14:creationId xmlns:p14="http://schemas.microsoft.com/office/powerpoint/2010/main" val="2300842571"/>
      </p:ext>
    </p:extLst>
  </p:cSld>
  <p:clrMapOvr>
    <a:masterClrMapping/>
  </p:clrMapOvr>
  <p:transition spd="med" advClick="0" advTm="7000">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08D5708F-EBF7-4450-9017-849BB15FF9E8}" type="slidenum">
              <a:rPr lang="en-US" altLang="ro-RO"/>
              <a:pPr>
                <a:defRPr/>
              </a:pPr>
              <a:t>‹#›</a:t>
            </a:fld>
            <a:endParaRPr lang="en-US" altLang="ro-RO"/>
          </a:p>
        </p:txBody>
      </p:sp>
    </p:spTree>
    <p:extLst>
      <p:ext uri="{BB962C8B-B14F-4D97-AF65-F5344CB8AC3E}">
        <p14:creationId xmlns:p14="http://schemas.microsoft.com/office/powerpoint/2010/main" val="1434475473"/>
      </p:ext>
    </p:extLst>
  </p:cSld>
  <p:clrMapOvr>
    <a:masterClrMapping/>
  </p:clrMapOvr>
  <p:transition spd="med" advClick="0" advTm="7000">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27F19DFC-0B4C-40EF-B570-74D04D780A45}" type="slidenum">
              <a:rPr lang="en-US" altLang="ro-RO"/>
              <a:pPr>
                <a:defRPr/>
              </a:pPr>
              <a:t>‹#›</a:t>
            </a:fld>
            <a:endParaRPr lang="en-US" altLang="ro-RO"/>
          </a:p>
        </p:txBody>
      </p:sp>
    </p:spTree>
    <p:extLst>
      <p:ext uri="{BB962C8B-B14F-4D97-AF65-F5344CB8AC3E}">
        <p14:creationId xmlns:p14="http://schemas.microsoft.com/office/powerpoint/2010/main" val="2518415500"/>
      </p:ext>
    </p:extLst>
  </p:cSld>
  <p:clrMapOvr>
    <a:masterClrMapping/>
  </p:clrMapOvr>
  <p:transition spd="med" advClick="0" advTm="7000">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82CC2439-3CDB-475B-8061-57995E6726F0}" type="slidenum">
              <a:rPr lang="en-US" altLang="ro-RO"/>
              <a:pPr>
                <a:defRPr/>
              </a:pPr>
              <a:t>‹#›</a:t>
            </a:fld>
            <a:endParaRPr lang="en-US" altLang="ro-RO"/>
          </a:p>
        </p:txBody>
      </p:sp>
    </p:spTree>
    <p:extLst>
      <p:ext uri="{BB962C8B-B14F-4D97-AF65-F5344CB8AC3E}">
        <p14:creationId xmlns:p14="http://schemas.microsoft.com/office/powerpoint/2010/main" val="3208460070"/>
      </p:ext>
    </p:extLst>
  </p:cSld>
  <p:clrMapOvr>
    <a:masterClrMapping/>
  </p:clrMapOvr>
  <p:transition spd="med" advClick="0" advTm="7000">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6C29E2E1-F7E8-41F6-9BE1-B03BB821FEEA}" type="slidenum">
              <a:rPr lang="en-US" altLang="ro-RO"/>
              <a:pPr>
                <a:defRPr/>
              </a:pPr>
              <a:t>‹#›</a:t>
            </a:fld>
            <a:endParaRPr lang="en-US" altLang="ro-RO"/>
          </a:p>
        </p:txBody>
      </p:sp>
    </p:spTree>
    <p:extLst>
      <p:ext uri="{BB962C8B-B14F-4D97-AF65-F5344CB8AC3E}">
        <p14:creationId xmlns:p14="http://schemas.microsoft.com/office/powerpoint/2010/main" val="3220053882"/>
      </p:ext>
    </p:extLst>
  </p:cSld>
  <p:clrMapOvr>
    <a:masterClrMapping/>
  </p:clrMapOvr>
  <p:transition spd="med" advClick="0" advTm="7000">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B2E7C748-57AF-4A6D-A6B3-DB9418A1415E}" type="slidenum">
              <a:rPr lang="en-US" altLang="ro-RO"/>
              <a:pPr>
                <a:defRPr/>
              </a:pPr>
              <a:t>‹#›</a:t>
            </a:fld>
            <a:endParaRPr lang="en-US" altLang="ro-RO"/>
          </a:p>
        </p:txBody>
      </p:sp>
    </p:spTree>
    <p:extLst>
      <p:ext uri="{BB962C8B-B14F-4D97-AF65-F5344CB8AC3E}">
        <p14:creationId xmlns:p14="http://schemas.microsoft.com/office/powerpoint/2010/main" val="1415865912"/>
      </p:ext>
    </p:extLst>
  </p:cSld>
  <p:clrMapOvr>
    <a:masterClrMapping/>
  </p:clrMapOvr>
  <p:transition spd="med" advClick="0" advTm="7000">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AE99B6FC-FC7D-49B4-8CA7-7FB3D7C490C7}" type="slidenum">
              <a:rPr lang="en-US" altLang="ro-RO"/>
              <a:pPr>
                <a:defRPr/>
              </a:pPr>
              <a:t>‹#›</a:t>
            </a:fld>
            <a:endParaRPr lang="en-US" altLang="ro-RO"/>
          </a:p>
        </p:txBody>
      </p:sp>
    </p:spTree>
    <p:extLst>
      <p:ext uri="{BB962C8B-B14F-4D97-AF65-F5344CB8AC3E}">
        <p14:creationId xmlns:p14="http://schemas.microsoft.com/office/powerpoint/2010/main" val="2062432205"/>
      </p:ext>
    </p:extLst>
  </p:cSld>
  <p:clrMapOvr>
    <a:masterClrMapping/>
  </p:clrMapOvr>
  <p:transition spd="med" advClick="0" advTm="7000">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F4BE5DB3-5821-4DB4-B386-2DC7B176ACFA}" type="slidenum">
              <a:rPr lang="en-US" altLang="ro-RO"/>
              <a:pPr>
                <a:defRPr/>
              </a:pPr>
              <a:t>‹#›</a:t>
            </a:fld>
            <a:endParaRPr lang="en-US" altLang="ro-RO"/>
          </a:p>
        </p:txBody>
      </p:sp>
    </p:spTree>
    <p:extLst>
      <p:ext uri="{BB962C8B-B14F-4D97-AF65-F5344CB8AC3E}">
        <p14:creationId xmlns:p14="http://schemas.microsoft.com/office/powerpoint/2010/main" val="2722025519"/>
      </p:ext>
    </p:extLst>
  </p:cSld>
  <p:clrMapOvr>
    <a:masterClrMapping/>
  </p:clrMapOvr>
  <p:transition spd="med" advClick="0" advTm="7000">
    <p:fade/>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AAC25F7B-C82B-4134-9402-663B94FB3633}" type="slidenum">
              <a:rPr lang="en-US" altLang="ro-RO"/>
              <a:pPr>
                <a:defRPr/>
              </a:pPr>
              <a:t>‹#›</a:t>
            </a:fld>
            <a:endParaRPr lang="en-US" altLang="ro-RO"/>
          </a:p>
        </p:txBody>
      </p:sp>
    </p:spTree>
    <p:extLst>
      <p:ext uri="{BB962C8B-B14F-4D97-AF65-F5344CB8AC3E}">
        <p14:creationId xmlns:p14="http://schemas.microsoft.com/office/powerpoint/2010/main" val="2526147379"/>
      </p:ext>
    </p:extLst>
  </p:cSld>
  <p:clrMapOvr>
    <a:masterClrMapping/>
  </p:clrMapOvr>
  <p:transition spd="med" advClick="0" advTm="7000">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4811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B18C844D-C7D8-4C7C-96FA-1A19AB6FFA2C}" type="slidenum">
              <a:rPr lang="en-US" altLang="ro-RO"/>
              <a:pPr>
                <a:defRPr/>
              </a:pPr>
              <a:t>‹#›</a:t>
            </a:fld>
            <a:endParaRPr lang="en-US" altLang="ro-RO"/>
          </a:p>
        </p:txBody>
      </p:sp>
    </p:spTree>
    <p:extLst>
      <p:ext uri="{BB962C8B-B14F-4D97-AF65-F5344CB8AC3E}">
        <p14:creationId xmlns:p14="http://schemas.microsoft.com/office/powerpoint/2010/main" val="1550273469"/>
      </p:ext>
    </p:extLst>
  </p:cSld>
  <p:clrMapOvr>
    <a:masterClrMapping/>
  </p:clrMapOvr>
  <p:transition spd="med" advClick="0" advTm="7000">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4"/>
          <p:cNvSpPr>
            <a:spLocks noGrp="1"/>
          </p:cNvSpPr>
          <p:nvPr>
            <p:ph type="dt" sz="half" idx="10"/>
          </p:nvPr>
        </p:nvSpPr>
        <p:spPr/>
        <p:txBody>
          <a:bodyPr/>
          <a:lstStyle>
            <a:lvl1pPr>
              <a:defRPr/>
            </a:lvl1pPr>
          </a:lstStyle>
          <a:p>
            <a:pPr>
              <a:defRPr/>
            </a:pPr>
            <a:endParaRPr lang="en-US"/>
          </a:p>
        </p:txBody>
      </p:sp>
      <p:sp>
        <p:nvSpPr>
          <p:cNvPr id="8" name="Footer Placeholder 5"/>
          <p:cNvSpPr>
            <a:spLocks noGrp="1"/>
          </p:cNvSpPr>
          <p:nvPr>
            <p:ph type="ftr" sz="quarter" idx="11"/>
          </p:nvPr>
        </p:nvSpPr>
        <p:spPr/>
        <p:txBody>
          <a:bodyPr/>
          <a:lstStyle>
            <a:lvl1pPr>
              <a:defRPr/>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60D3A6CA-DE42-4C91-9C02-8378518776BB}" type="slidenum">
              <a:rPr lang="en-US" altLang="ro-RO"/>
              <a:pPr>
                <a:defRPr/>
              </a:pPr>
              <a:t>‹#›</a:t>
            </a:fld>
            <a:endParaRPr lang="en-US" altLang="ro-RO"/>
          </a:p>
        </p:txBody>
      </p:sp>
    </p:spTree>
    <p:extLst>
      <p:ext uri="{BB962C8B-B14F-4D97-AF65-F5344CB8AC3E}">
        <p14:creationId xmlns:p14="http://schemas.microsoft.com/office/powerpoint/2010/main" val="67802959"/>
      </p:ext>
    </p:extLst>
  </p:cSld>
  <p:clrMapOvr>
    <a:masterClrMapping/>
  </p:clrMapOvr>
  <p:transition spd="med" advClick="0" advTm="7000">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4"/>
          <p:cNvSpPr>
            <a:spLocks noGrp="1"/>
          </p:cNvSpPr>
          <p:nvPr>
            <p:ph type="dt" sz="half" idx="10"/>
          </p:nvPr>
        </p:nvSpPr>
        <p:spPr/>
        <p:txBody>
          <a:bodyPr/>
          <a:lstStyle>
            <a:lvl1pPr>
              <a:defRPr/>
            </a:lvl1pPr>
          </a:lstStyle>
          <a:p>
            <a:pPr>
              <a:defRPr/>
            </a:pPr>
            <a:endParaRPr lang="en-US"/>
          </a:p>
        </p:txBody>
      </p:sp>
      <p:sp>
        <p:nvSpPr>
          <p:cNvPr id="4" name="Footer Placeholder 5"/>
          <p:cNvSpPr>
            <a:spLocks noGrp="1"/>
          </p:cNvSpPr>
          <p:nvPr>
            <p:ph type="ftr" sz="quarter" idx="11"/>
          </p:nvPr>
        </p:nvSpPr>
        <p:spPr/>
        <p:txBody>
          <a:bodyPr/>
          <a:lstStyle>
            <a:lvl1pPr>
              <a:defRPr/>
            </a:lvl1pPr>
          </a:lstStyle>
          <a:p>
            <a:pPr>
              <a:defRPr/>
            </a:pPr>
            <a:endParaRPr lang="en-US"/>
          </a:p>
        </p:txBody>
      </p:sp>
      <p:sp>
        <p:nvSpPr>
          <p:cNvPr id="5" name="Slide Number Placeholder 6"/>
          <p:cNvSpPr>
            <a:spLocks noGrp="1"/>
          </p:cNvSpPr>
          <p:nvPr>
            <p:ph type="sldNum" sz="quarter" idx="12"/>
          </p:nvPr>
        </p:nvSpPr>
        <p:spPr/>
        <p:txBody>
          <a:bodyPr/>
          <a:lstStyle>
            <a:lvl1pPr>
              <a:defRPr/>
            </a:lvl1pPr>
          </a:lstStyle>
          <a:p>
            <a:pPr>
              <a:defRPr/>
            </a:pPr>
            <a:fld id="{2BC91ADE-22DC-43AD-AB6A-EA8592A0683D}" type="slidenum">
              <a:rPr lang="en-US" altLang="ro-RO"/>
              <a:pPr>
                <a:defRPr/>
              </a:pPr>
              <a:t>‹#›</a:t>
            </a:fld>
            <a:endParaRPr lang="en-US" altLang="ro-RO"/>
          </a:p>
        </p:txBody>
      </p:sp>
    </p:spTree>
    <p:extLst>
      <p:ext uri="{BB962C8B-B14F-4D97-AF65-F5344CB8AC3E}">
        <p14:creationId xmlns:p14="http://schemas.microsoft.com/office/powerpoint/2010/main" val="1792609351"/>
      </p:ext>
    </p:extLst>
  </p:cSld>
  <p:clrMapOvr>
    <a:masterClrMapping/>
  </p:clrMapOvr>
  <p:transition spd="med" advClick="0" advTm="7000">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4"/>
          <p:cNvSpPr>
            <a:spLocks noGrp="1"/>
          </p:cNvSpPr>
          <p:nvPr>
            <p:ph type="dt" sz="half" idx="10"/>
          </p:nvPr>
        </p:nvSpPr>
        <p:spPr/>
        <p:txBody>
          <a:bodyPr/>
          <a:lstStyle>
            <a:lvl1pPr>
              <a:defRPr/>
            </a:lvl1pPr>
          </a:lstStyle>
          <a:p>
            <a:pPr>
              <a:defRPr/>
            </a:pPr>
            <a:endParaRPr lang="en-US"/>
          </a:p>
        </p:txBody>
      </p:sp>
      <p:sp>
        <p:nvSpPr>
          <p:cNvPr id="3" name="Footer Placeholder 5"/>
          <p:cNvSpPr>
            <a:spLocks noGrp="1"/>
          </p:cNvSpPr>
          <p:nvPr>
            <p:ph type="ftr" sz="quarter" idx="11"/>
          </p:nvPr>
        </p:nvSpPr>
        <p:spPr/>
        <p:txBody>
          <a:bodyPr/>
          <a:lstStyle>
            <a:lvl1pPr>
              <a:defRPr/>
            </a:lvl1pPr>
          </a:lstStyle>
          <a:p>
            <a:pPr>
              <a:defRPr/>
            </a:pPr>
            <a:endParaRPr lang="en-US"/>
          </a:p>
        </p:txBody>
      </p:sp>
      <p:sp>
        <p:nvSpPr>
          <p:cNvPr id="4" name="Slide Number Placeholder 6"/>
          <p:cNvSpPr>
            <a:spLocks noGrp="1"/>
          </p:cNvSpPr>
          <p:nvPr>
            <p:ph type="sldNum" sz="quarter" idx="12"/>
          </p:nvPr>
        </p:nvSpPr>
        <p:spPr/>
        <p:txBody>
          <a:bodyPr/>
          <a:lstStyle>
            <a:lvl1pPr>
              <a:defRPr/>
            </a:lvl1pPr>
          </a:lstStyle>
          <a:p>
            <a:pPr>
              <a:defRPr/>
            </a:pPr>
            <a:fld id="{C57CE8D2-AE13-4F8B-ADE7-E3D6C95821C2}" type="slidenum">
              <a:rPr lang="en-US" altLang="ro-RO"/>
              <a:pPr>
                <a:defRPr/>
              </a:pPr>
              <a:t>‹#›</a:t>
            </a:fld>
            <a:endParaRPr lang="en-US" altLang="ro-RO"/>
          </a:p>
        </p:txBody>
      </p:sp>
    </p:spTree>
    <p:extLst>
      <p:ext uri="{BB962C8B-B14F-4D97-AF65-F5344CB8AC3E}">
        <p14:creationId xmlns:p14="http://schemas.microsoft.com/office/powerpoint/2010/main" val="3799055978"/>
      </p:ext>
    </p:extLst>
  </p:cSld>
  <p:clrMapOvr>
    <a:masterClrMapping/>
  </p:clrMapOvr>
  <p:transition spd="med" advClick="0" advTm="7000">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8182F526-B9C9-402D-A911-432AF295CB22}" type="slidenum">
              <a:rPr lang="en-US" altLang="ro-RO"/>
              <a:pPr>
                <a:defRPr/>
              </a:pPr>
              <a:t>‹#›</a:t>
            </a:fld>
            <a:endParaRPr lang="en-US" altLang="ro-RO"/>
          </a:p>
        </p:txBody>
      </p:sp>
    </p:spTree>
    <p:extLst>
      <p:ext uri="{BB962C8B-B14F-4D97-AF65-F5344CB8AC3E}">
        <p14:creationId xmlns:p14="http://schemas.microsoft.com/office/powerpoint/2010/main" val="2246846859"/>
      </p:ext>
    </p:extLst>
  </p:cSld>
  <p:clrMapOvr>
    <a:masterClrMapping/>
  </p:clrMapOvr>
  <p:transition spd="med" advClick="0" advTm="7000">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pPr>
              <a:defRPr/>
            </a:pPr>
            <a:fld id="{9DFC8560-25A8-44A1-B576-5D6C5808AC6D}" type="slidenum">
              <a:rPr lang="en-US" altLang="ro-RO"/>
              <a:pPr>
                <a:defRPr/>
              </a:pPr>
              <a:t>‹#›</a:t>
            </a:fld>
            <a:endParaRPr lang="en-US" altLang="ro-RO"/>
          </a:p>
        </p:txBody>
      </p:sp>
    </p:spTree>
    <p:extLst>
      <p:ext uri="{BB962C8B-B14F-4D97-AF65-F5344CB8AC3E}">
        <p14:creationId xmlns:p14="http://schemas.microsoft.com/office/powerpoint/2010/main" val="1305769564"/>
      </p:ext>
    </p:extLst>
  </p:cSld>
  <p:clrMapOvr>
    <a:masterClrMapping/>
  </p:clrMapOvr>
  <p:transition spd="med" advClick="0" advTm="7000">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05C039D1-BC60-4B31-AA7F-7F2F190133B1}" type="slidenum">
              <a:rPr lang="en-US" altLang="ro-RO"/>
              <a:pPr>
                <a:defRPr/>
              </a:pPr>
              <a:t>‹#›</a:t>
            </a:fld>
            <a:endParaRPr lang="en-US" altLang="ro-RO"/>
          </a:p>
        </p:txBody>
      </p:sp>
    </p:spTree>
    <p:extLst>
      <p:ext uri="{BB962C8B-B14F-4D97-AF65-F5344CB8AC3E}">
        <p14:creationId xmlns:p14="http://schemas.microsoft.com/office/powerpoint/2010/main" val="3481127771"/>
      </p:ext>
    </p:extLst>
  </p:cSld>
  <p:clrMapOvr>
    <a:masterClrMapping/>
  </p:clrMapOvr>
  <p:transition spd="med" advClick="0" advTm="7000">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73246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732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4"/>
          <p:cNvSpPr>
            <a:spLocks noGrp="1"/>
          </p:cNvSpPr>
          <p:nvPr>
            <p:ph type="dt" sz="half" idx="10"/>
          </p:nvPr>
        </p:nvSpPr>
        <p:spPr/>
        <p:txBody>
          <a:bodyPr/>
          <a:lstStyle>
            <a:lvl1pPr>
              <a:defRPr/>
            </a:lvl1pPr>
          </a:lstStyle>
          <a:p>
            <a:pPr>
              <a:defRPr/>
            </a:pPr>
            <a:endParaRPr lang="en-US"/>
          </a:p>
        </p:txBody>
      </p:sp>
      <p:sp>
        <p:nvSpPr>
          <p:cNvPr id="5" name="Footer Placeholder 5"/>
          <p:cNvSpPr>
            <a:spLocks noGrp="1"/>
          </p:cNvSpPr>
          <p:nvPr>
            <p:ph type="ftr" sz="quarter" idx="11"/>
          </p:nvPr>
        </p:nvSpPr>
        <p:spPr/>
        <p:txBody>
          <a:bodyPr/>
          <a:lstStyle>
            <a:lvl1pPr>
              <a:defRPr/>
            </a:lvl1pPr>
          </a:lstStyle>
          <a:p>
            <a:pPr>
              <a:defRPr/>
            </a:pPr>
            <a:endParaRPr lang="en-US"/>
          </a:p>
        </p:txBody>
      </p:sp>
      <p:sp>
        <p:nvSpPr>
          <p:cNvPr id="6" name="Slide Number Placeholder 6"/>
          <p:cNvSpPr>
            <a:spLocks noGrp="1"/>
          </p:cNvSpPr>
          <p:nvPr>
            <p:ph type="sldNum" sz="quarter" idx="12"/>
          </p:nvPr>
        </p:nvSpPr>
        <p:spPr/>
        <p:txBody>
          <a:bodyPr/>
          <a:lstStyle>
            <a:lvl1pPr>
              <a:defRPr/>
            </a:lvl1pPr>
          </a:lstStyle>
          <a:p>
            <a:pPr>
              <a:defRPr/>
            </a:pPr>
            <a:fld id="{2B01912D-D1F4-437F-A3A1-C6BE3EA15289}" type="slidenum">
              <a:rPr lang="en-US" altLang="ro-RO"/>
              <a:pPr>
                <a:defRPr/>
              </a:pPr>
              <a:t>‹#›</a:t>
            </a:fld>
            <a:endParaRPr lang="en-US" altLang="ro-RO"/>
          </a:p>
        </p:txBody>
      </p:sp>
    </p:spTree>
    <p:extLst>
      <p:ext uri="{BB962C8B-B14F-4D97-AF65-F5344CB8AC3E}">
        <p14:creationId xmlns:p14="http://schemas.microsoft.com/office/powerpoint/2010/main" val="1343292878"/>
      </p:ext>
    </p:extLst>
  </p:cSld>
  <p:clrMapOvr>
    <a:masterClrMapping/>
  </p:clrMapOvr>
  <p:transition spd="med" advClick="0" advTm="7000">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29"/>
          <p:cNvSpPr>
            <a:spLocks noGrp="1"/>
          </p:cNvSpPr>
          <p:nvPr>
            <p:ph type="dt" sz="half" idx="10"/>
          </p:nvPr>
        </p:nvSpPr>
        <p:spPr/>
        <p:txBody>
          <a:bodyPr/>
          <a:lstStyle>
            <a:lvl1pPr>
              <a:defRPr/>
            </a:lvl1pPr>
          </a:lstStyle>
          <a:p>
            <a:pPr>
              <a:defRPr/>
            </a:pPr>
            <a:endParaRPr lang="en-US"/>
          </a:p>
        </p:txBody>
      </p:sp>
      <p:sp>
        <p:nvSpPr>
          <p:cNvPr id="6" name="Footer Placeholder 18"/>
          <p:cNvSpPr>
            <a:spLocks noGrp="1"/>
          </p:cNvSpPr>
          <p:nvPr>
            <p:ph type="ftr" sz="quarter" idx="11"/>
          </p:nvPr>
        </p:nvSpPr>
        <p:spPr/>
        <p:txBody>
          <a:bodyPr/>
          <a:lstStyle>
            <a:lvl1pPr>
              <a:defRPr/>
            </a:lvl1pPr>
          </a:lstStyle>
          <a:p>
            <a:pPr>
              <a:defRPr/>
            </a:pPr>
            <a:endParaRPr lang="en-US"/>
          </a:p>
        </p:txBody>
      </p:sp>
      <p:sp>
        <p:nvSpPr>
          <p:cNvPr id="7" name="Slide Number Placeholder 26"/>
          <p:cNvSpPr>
            <a:spLocks noGrp="1"/>
          </p:cNvSpPr>
          <p:nvPr>
            <p:ph type="sldNum" sz="quarter" idx="12"/>
          </p:nvPr>
        </p:nvSpPr>
        <p:spPr/>
        <p:txBody>
          <a:bodyPr/>
          <a:lstStyle>
            <a:lvl1pPr>
              <a:defRPr/>
            </a:lvl1pPr>
          </a:lstStyle>
          <a:p>
            <a:pPr>
              <a:defRPr/>
            </a:pPr>
            <a:fld id="{F8845B15-7705-49D2-9929-49F7CD4A7E43}" type="slidenum">
              <a:rPr lang="en-US" altLang="ro-RO"/>
              <a:pPr>
                <a:defRPr/>
              </a:pPr>
              <a:t>‹#›</a:t>
            </a:fld>
            <a:endParaRPr lang="en-US" altLang="ro-RO"/>
          </a:p>
        </p:txBody>
      </p:sp>
    </p:spTree>
    <p:extLst>
      <p:ext uri="{BB962C8B-B14F-4D97-AF65-F5344CB8AC3E}">
        <p14:creationId xmlns:p14="http://schemas.microsoft.com/office/powerpoint/2010/main" val="2210774810"/>
      </p:ext>
    </p:extLst>
  </p:cSld>
  <p:clrMapOvr>
    <a:masterClrMapping/>
  </p:clrMapOvr>
  <p:transition spd="med" advClick="0" advTm="7000">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3.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3.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grpSp>
        <p:nvGrpSpPr>
          <p:cNvPr id="1027" name="Group 1"/>
          <p:cNvGrpSpPr>
            <a:grpSpLocks/>
          </p:cNvGrpSpPr>
          <p:nvPr/>
        </p:nvGrpSpPr>
        <p:grpSpPr bwMode="auto">
          <a:xfrm>
            <a:off x="-3175" y="4953000"/>
            <a:ext cx="9147175" cy="1911350"/>
            <a:chOff x="-3765" y="4832896"/>
            <a:chExt cx="9147765" cy="2032192"/>
          </a:xfrm>
        </p:grpSpPr>
        <p:sp>
          <p:nvSpPr>
            <p:cNvPr id="17" name="Freeform 6"/>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1034" name="Freeform 7"/>
            <p:cNvSpPr>
              <a:spLocks/>
            </p:cNvSpPr>
            <p:nvPr/>
          </p:nvSpPr>
          <p:spPr bwMode="auto">
            <a:xfrm>
              <a:off x="35926" y="5135025"/>
              <a:ext cx="9108074" cy="838869"/>
            </a:xfrm>
            <a:custGeom>
              <a:avLst/>
              <a:gdLst>
                <a:gd name="T0" fmla="*/ 0 w 5760"/>
                <a:gd name="T1" fmla="*/ 0 h 528"/>
                <a:gd name="T2" fmla="*/ 9108074 w 5760"/>
                <a:gd name="T3" fmla="*/ 0 h 528"/>
                <a:gd name="T4" fmla="*/ 9108074 w 5760"/>
                <a:gd name="T5" fmla="*/ 838869 h 528"/>
                <a:gd name="T6" fmla="*/ 75901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20"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21"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1029"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23" name="Date Placeholder 29"/>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solidFill>
                  <a:srgbClr val="FFFFFF"/>
                </a:solidFill>
                <a:latin typeface="+mn-lt"/>
              </a:defRPr>
            </a:lvl1pPr>
            <a:extLst/>
          </a:lstStyle>
          <a:p>
            <a:pPr>
              <a:defRPr/>
            </a:pPr>
            <a:endParaRPr lang="en-US"/>
          </a:p>
        </p:txBody>
      </p:sp>
      <p:sp>
        <p:nvSpPr>
          <p:cNvPr id="24" name="Footer Placeholder 18"/>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solidFill>
                  <a:schemeClr val="accent1">
                    <a:tint val="20000"/>
                  </a:schemeClr>
                </a:solidFill>
                <a:latin typeface="+mn-lt"/>
              </a:defRPr>
            </a:lvl1pPr>
            <a:extLst/>
          </a:lstStyle>
          <a:p>
            <a:pPr>
              <a:defRPr/>
            </a:pPr>
            <a:endParaRPr lang="en-US"/>
          </a:p>
        </p:txBody>
      </p:sp>
      <p:sp>
        <p:nvSpPr>
          <p:cNvPr id="25" name="Slide Number Placeholder 26"/>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solidFill>
                  <a:srgbClr val="FFFFFF"/>
                </a:solidFill>
                <a:latin typeface="Lucida Sans Unicode" panose="020B0602030504020204" pitchFamily="34" charset="0"/>
              </a:defRPr>
            </a:lvl1pPr>
          </a:lstStyle>
          <a:p>
            <a:pPr>
              <a:defRPr/>
            </a:pPr>
            <a:fld id="{D4FE314A-5DE0-4E2B-928D-0B83894C42B3}" type="slidenum">
              <a:rPr lang="en-US" altLang="ro-RO"/>
              <a:pPr>
                <a:defRPr/>
              </a:pPr>
              <a:t>‹#›</a:t>
            </a:fld>
            <a:endParaRPr lang="en-US" altLang="ro-RO"/>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2051" name="Freeform 11"/>
          <p:cNvSpPr>
            <a:spLocks/>
          </p:cNvSpPr>
          <p:nvPr/>
        </p:nvSpPr>
        <p:spPr bwMode="auto">
          <a:xfrm>
            <a:off x="-53975" y="5784850"/>
            <a:ext cx="3802063" cy="838200"/>
          </a:xfrm>
          <a:custGeom>
            <a:avLst/>
            <a:gdLst>
              <a:gd name="T0" fmla="*/ 0 w 5760"/>
              <a:gd name="T1" fmla="*/ 0 h 528"/>
              <a:gd name="T2" fmla="*/ 3802063 w 5760"/>
              <a:gd name="T3" fmla="*/ 0 h 528"/>
              <a:gd name="T4" fmla="*/ 3802063 w 5760"/>
              <a:gd name="T5" fmla="*/ 838200 h 528"/>
              <a:gd name="T6" fmla="*/ 31684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2057"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extLst/>
          </a:lstStyle>
          <a:p>
            <a:pPr>
              <a:defRPr/>
            </a:pPr>
            <a:endParaRPr 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73DE142D-188A-4CC0-914F-05146DBE8A93}" type="slidenum">
              <a:rPr lang="en-US" altLang="ro-RO"/>
              <a:pPr>
                <a:defRPr/>
              </a:pPr>
              <a:t>‹#›</a:t>
            </a:fld>
            <a:endParaRPr lang="en-US" altLang="ro-RO"/>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3075" name="Freeform 11"/>
          <p:cNvSpPr>
            <a:spLocks/>
          </p:cNvSpPr>
          <p:nvPr/>
        </p:nvSpPr>
        <p:spPr bwMode="auto">
          <a:xfrm>
            <a:off x="-53975" y="5784850"/>
            <a:ext cx="3802063" cy="838200"/>
          </a:xfrm>
          <a:custGeom>
            <a:avLst/>
            <a:gdLst>
              <a:gd name="T0" fmla="*/ 0 w 5760"/>
              <a:gd name="T1" fmla="*/ 0 h 528"/>
              <a:gd name="T2" fmla="*/ 3802063 w 5760"/>
              <a:gd name="T3" fmla="*/ 0 h 528"/>
              <a:gd name="T4" fmla="*/ 3802063 w 5760"/>
              <a:gd name="T5" fmla="*/ 838200 h 528"/>
              <a:gd name="T6" fmla="*/ 31684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1" name="Chevron 6"/>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p>
        </p:txBody>
      </p:sp>
      <p:sp>
        <p:nvSpPr>
          <p:cNvPr id="16" name="Chevron 7"/>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p>
        </p:txBody>
      </p: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308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7" name="Date Placeholder 3"/>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latin typeface="+mn-lt"/>
              </a:defRPr>
            </a:lvl1pPr>
            <a:extLst/>
          </a:lstStyle>
          <a:p>
            <a:pPr>
              <a:defRPr/>
            </a:pPr>
            <a:endParaRPr lang="en-US"/>
          </a:p>
        </p:txBody>
      </p:sp>
      <p:sp>
        <p:nvSpPr>
          <p:cNvPr id="19" name="Footer Placeholder 4"/>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latin typeface="+mn-lt"/>
              </a:defRPr>
            </a:lvl1pPr>
            <a:extLst/>
          </a:lstStyle>
          <a:p>
            <a:pPr>
              <a:defRPr/>
            </a:pPr>
            <a:endParaRPr lang="en-US"/>
          </a:p>
        </p:txBody>
      </p:sp>
      <p:sp>
        <p:nvSpPr>
          <p:cNvPr id="20" name="Slide Number Placeholder 5"/>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1B1C63AD-7BD8-464B-8C0E-3F2922A72E1B}" type="slidenum">
              <a:rPr lang="en-US" altLang="ro-RO"/>
              <a:pPr>
                <a:defRPr/>
              </a:pPr>
              <a:t>‹#›</a:t>
            </a:fld>
            <a:endParaRPr lang="en-US" altLang="ro-RO"/>
          </a:p>
        </p:txBody>
      </p:sp>
    </p:spTree>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4099" name="Freeform 11"/>
          <p:cNvSpPr>
            <a:spLocks/>
          </p:cNvSpPr>
          <p:nvPr/>
        </p:nvSpPr>
        <p:spPr bwMode="auto">
          <a:xfrm>
            <a:off x="-53975" y="5784850"/>
            <a:ext cx="3802063" cy="838200"/>
          </a:xfrm>
          <a:custGeom>
            <a:avLst/>
            <a:gdLst>
              <a:gd name="T0" fmla="*/ 0 w 5760"/>
              <a:gd name="T1" fmla="*/ 0 h 528"/>
              <a:gd name="T2" fmla="*/ 3802063 w 5760"/>
              <a:gd name="T3" fmla="*/ 0 h 528"/>
              <a:gd name="T4" fmla="*/ 3802063 w 5760"/>
              <a:gd name="T5" fmla="*/ 838200 h 528"/>
              <a:gd name="T6" fmla="*/ 31684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4105"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1" name="Date Placeholder 4"/>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latin typeface="+mn-lt"/>
              </a:defRPr>
            </a:lvl1pPr>
            <a:extLst/>
          </a:lstStyle>
          <a:p>
            <a:pPr>
              <a:defRPr/>
            </a:pPr>
            <a:endParaRPr lang="en-US"/>
          </a:p>
        </p:txBody>
      </p:sp>
      <p:sp>
        <p:nvSpPr>
          <p:cNvPr id="16" name="Footer Placeholder 5"/>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latin typeface="+mn-lt"/>
              </a:defRPr>
            </a:lvl1pPr>
            <a:extLst/>
          </a:lstStyle>
          <a:p>
            <a:pPr>
              <a:defRPr/>
            </a:pPr>
            <a:endParaRPr lang="en-US"/>
          </a:p>
        </p:txBody>
      </p:sp>
      <p:sp>
        <p:nvSpPr>
          <p:cNvPr id="17" name="Slide Number Placeholder 6"/>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8E4EF282-DD42-46E1-A1A9-10CCC0DDD668}" type="slidenum">
              <a:rPr lang="en-US" altLang="ro-RO"/>
              <a:pPr>
                <a:defRPr/>
              </a:pPr>
              <a:t>‹#›</a:t>
            </a:fld>
            <a:endParaRPr lang="en-US" altLang="ro-RO"/>
          </a:p>
        </p:txBody>
      </p:sp>
    </p:spTree>
  </p:cSld>
  <p:clrMap bg1="dk2" tx1="lt1" bg2="dk1"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512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1" name="Date Placeholder 6"/>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latin typeface="+mn-lt"/>
              </a:defRPr>
            </a:lvl1pPr>
            <a:extLst/>
          </a:lstStyle>
          <a:p>
            <a:pPr>
              <a:defRPr/>
            </a:pPr>
            <a:endParaRPr lang="en-US"/>
          </a:p>
        </p:txBody>
      </p:sp>
      <p:sp>
        <p:nvSpPr>
          <p:cNvPr id="16" name="Footer Placeholder 7"/>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latin typeface="+mn-lt"/>
              </a:defRPr>
            </a:lvl1pPr>
            <a:extLst/>
          </a:lstStyle>
          <a:p>
            <a:pPr>
              <a:defRPr/>
            </a:pPr>
            <a:endParaRPr lang="en-US"/>
          </a:p>
        </p:txBody>
      </p:sp>
      <p:sp>
        <p:nvSpPr>
          <p:cNvPr id="17" name="Slide Number Placeholder 8"/>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D763F77F-00BB-4A08-BABB-E3FFC03B05DC}" type="slidenum">
              <a:rPr lang="en-US" altLang="ro-RO"/>
              <a:pPr>
                <a:defRPr/>
              </a:pPr>
              <a:t>‹#›</a:t>
            </a:fld>
            <a:endParaRPr lang="en-US" altLang="ro-RO"/>
          </a:p>
        </p:txBody>
      </p:sp>
    </p:spTree>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6147" name="Freeform 11"/>
          <p:cNvSpPr>
            <a:spLocks/>
          </p:cNvSpPr>
          <p:nvPr/>
        </p:nvSpPr>
        <p:spPr bwMode="auto">
          <a:xfrm>
            <a:off x="-53975" y="5784850"/>
            <a:ext cx="3802063" cy="838200"/>
          </a:xfrm>
          <a:custGeom>
            <a:avLst/>
            <a:gdLst>
              <a:gd name="T0" fmla="*/ 0 w 5760"/>
              <a:gd name="T1" fmla="*/ 0 h 528"/>
              <a:gd name="T2" fmla="*/ 3802063 w 5760"/>
              <a:gd name="T3" fmla="*/ 0 h 528"/>
              <a:gd name="T4" fmla="*/ 3802063 w 5760"/>
              <a:gd name="T5" fmla="*/ 838200 h 528"/>
              <a:gd name="T6" fmla="*/ 31684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615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1" name="Date Placeholder 2"/>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latin typeface="+mn-lt"/>
              </a:defRPr>
            </a:lvl1pPr>
            <a:extLst/>
          </a:lstStyle>
          <a:p>
            <a:pPr>
              <a:defRPr/>
            </a:pPr>
            <a:endParaRPr lang="en-US"/>
          </a:p>
        </p:txBody>
      </p:sp>
      <p:sp>
        <p:nvSpPr>
          <p:cNvPr id="16" name="Footer Placeholder 3"/>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latin typeface="+mn-lt"/>
              </a:defRPr>
            </a:lvl1pPr>
            <a:extLst/>
          </a:lstStyle>
          <a:p>
            <a:pPr>
              <a:defRPr/>
            </a:pPr>
            <a:endParaRPr lang="en-US"/>
          </a:p>
        </p:txBody>
      </p:sp>
      <p:sp>
        <p:nvSpPr>
          <p:cNvPr id="17" name="Slide Number Placeholder 4"/>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33836F5E-E15E-4114-814E-22ECDA7CD65B}" type="slidenum">
              <a:rPr lang="en-US" altLang="ro-RO"/>
              <a:pPr>
                <a:defRPr/>
              </a:pPr>
              <a:t>‹#›</a:t>
            </a:fld>
            <a:endParaRPr lang="en-US" altLang="ro-RO"/>
          </a:p>
        </p:txBody>
      </p:sp>
    </p:spTree>
  </p:cSld>
  <p:clrMap bg1="dk2" tx1="lt1" bg2="dk1"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7171"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11" name="Date Placeholder 4"/>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latin typeface="+mn-lt"/>
              </a:defRPr>
            </a:lvl1pPr>
            <a:extLst/>
          </a:lstStyle>
          <a:p>
            <a:pPr>
              <a:defRPr/>
            </a:pPr>
            <a:endParaRPr lang="en-US"/>
          </a:p>
        </p:txBody>
      </p:sp>
      <p:sp>
        <p:nvSpPr>
          <p:cNvPr id="16" name="Footer Placeholder 5"/>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latin typeface="+mn-lt"/>
              </a:defRPr>
            </a:lvl1pPr>
            <a:extLst/>
          </a:lstStyle>
          <a:p>
            <a:pPr>
              <a:defRPr/>
            </a:pPr>
            <a:endParaRPr lang="en-US"/>
          </a:p>
        </p:txBody>
      </p:sp>
      <p:sp>
        <p:nvSpPr>
          <p:cNvPr id="17" name="Slide Number Placeholder 6"/>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9ED92AE4-11EE-435C-B708-4573FD3AC503}" type="slidenum">
              <a:rPr lang="en-US" altLang="ro-RO"/>
              <a:pPr>
                <a:defRPr/>
              </a:pPr>
              <a:t>‹#›</a:t>
            </a:fld>
            <a:endParaRPr lang="en-US" altLang="ro-RO"/>
          </a:p>
        </p:txBody>
      </p:sp>
    </p:spTree>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 name="Freeform 7"/>
          <p:cNvSpPr>
            <a:spLocks/>
          </p:cNvSpPr>
          <p:nvPr/>
        </p:nvSpPr>
        <p:spPr bwMode="auto">
          <a:xfrm>
            <a:off x="715963" y="5002213"/>
            <a:ext cx="3802062" cy="144303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eaLnBrk="1" fontAlgn="auto" hangingPunct="1">
              <a:spcBef>
                <a:spcPts val="0"/>
              </a:spcBef>
              <a:spcAft>
                <a:spcPts val="0"/>
              </a:spcAft>
              <a:defRPr/>
            </a:pPr>
            <a:endParaRPr lang="en-US">
              <a:latin typeface="+mn-lt"/>
            </a:endParaRPr>
          </a:p>
        </p:txBody>
      </p:sp>
      <p:sp>
        <p:nvSpPr>
          <p:cNvPr id="8195" name="Freeform 8"/>
          <p:cNvSpPr>
            <a:spLocks/>
          </p:cNvSpPr>
          <p:nvPr/>
        </p:nvSpPr>
        <p:spPr bwMode="auto">
          <a:xfrm>
            <a:off x="-53975" y="5784850"/>
            <a:ext cx="3802063" cy="838200"/>
          </a:xfrm>
          <a:custGeom>
            <a:avLst/>
            <a:gdLst>
              <a:gd name="T0" fmla="*/ 0 w 5760"/>
              <a:gd name="T1" fmla="*/ 0 h 528"/>
              <a:gd name="T2" fmla="*/ 3802063 w 5760"/>
              <a:gd name="T3" fmla="*/ 0 h 528"/>
              <a:gd name="T4" fmla="*/ 3802063 w 5760"/>
              <a:gd name="T5" fmla="*/ 838200 h 528"/>
              <a:gd name="T6" fmla="*/ 31684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817" y="97"/>
                </a:moveTo>
                <a:lnTo>
                  <a:pt x="6408" y="682"/>
                </a:lnTo>
                <a:lnTo>
                  <a:pt x="5232" y="685"/>
                </a:lnTo>
                <a:lnTo>
                  <a:pt x="829" y="101"/>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ro-RO"/>
          </a:p>
        </p:txBody>
      </p:sp>
      <p:sp>
        <p:nvSpPr>
          <p:cNvPr id="17" name="Right Triangle 9"/>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fontAlgn="auto" hangingPunct="1">
              <a:spcBef>
                <a:spcPts val="0"/>
              </a:spcBef>
              <a:spcAft>
                <a:spcPts val="0"/>
              </a:spcAft>
              <a:defRPr/>
            </a:pPr>
            <a:endParaRPr lang="en-US"/>
          </a:p>
        </p:txBody>
      </p:sp>
      <p:cxnSp>
        <p:nvCxnSpPr>
          <p:cNvPr id="19"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20" name="Chevron 11"/>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p>
        </p:txBody>
      </p:sp>
      <p:sp>
        <p:nvSpPr>
          <p:cNvPr id="21" name="Chevron 12"/>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eaLnBrk="1" fontAlgn="auto" hangingPunct="1">
              <a:spcBef>
                <a:spcPts val="0"/>
              </a:spcBef>
              <a:spcAft>
                <a:spcPts val="0"/>
              </a:spcAft>
              <a:defRPr/>
            </a:pPr>
            <a:endParaRPr lang="en-US"/>
          </a:p>
        </p:txBody>
      </p: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smtClean="0"/>
              <a:t>Click to edit Master title style</a:t>
            </a:r>
            <a:endParaRPr lang="en-US"/>
          </a:p>
        </p:txBody>
      </p:sp>
      <p:sp>
        <p:nvSpPr>
          <p:cNvPr id="820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o-RO" smtClean="0"/>
              <a:t>Click to edit Master text styles</a:t>
            </a:r>
          </a:p>
          <a:p>
            <a:pPr lvl="1"/>
            <a:r>
              <a:rPr lang="en-US" altLang="ro-RO" smtClean="0"/>
              <a:t>Second level</a:t>
            </a:r>
          </a:p>
          <a:p>
            <a:pPr lvl="2"/>
            <a:r>
              <a:rPr lang="en-US" altLang="ro-RO" smtClean="0"/>
              <a:t>Third level</a:t>
            </a:r>
          </a:p>
          <a:p>
            <a:pPr lvl="3"/>
            <a:r>
              <a:rPr lang="en-US" altLang="ro-RO" smtClean="0"/>
              <a:t>Fourth level</a:t>
            </a:r>
          </a:p>
          <a:p>
            <a:pPr lvl="4"/>
            <a:r>
              <a:rPr lang="en-US" altLang="ro-RO" smtClean="0"/>
              <a:t>Fifth level</a:t>
            </a:r>
          </a:p>
        </p:txBody>
      </p:sp>
      <p:sp>
        <p:nvSpPr>
          <p:cNvPr id="23" name="Date Placeholder 4"/>
          <p:cNvSpPr>
            <a:spLocks noGrp="1"/>
          </p:cNvSpPr>
          <p:nvPr>
            <p:ph type="dt" sz="half" idx="2"/>
          </p:nvPr>
        </p:nvSpPr>
        <p:spPr>
          <a:xfrm>
            <a:off x="6727825" y="6408738"/>
            <a:ext cx="1919288" cy="365125"/>
          </a:xfrm>
          <a:prstGeom prst="rect">
            <a:avLst/>
          </a:prstGeom>
        </p:spPr>
        <p:txBody>
          <a:bodyPr vert="horz" anchor="b"/>
          <a:lstStyle>
            <a:lvl1pPr eaLnBrk="1" fontAlgn="auto" hangingPunct="1">
              <a:spcBef>
                <a:spcPts val="0"/>
              </a:spcBef>
              <a:spcAft>
                <a:spcPts val="0"/>
              </a:spcAft>
              <a:defRPr sz="1000">
                <a:solidFill>
                  <a:schemeClr val="tx1"/>
                </a:solidFill>
                <a:latin typeface="+mn-lt"/>
              </a:defRPr>
            </a:lvl1pPr>
            <a:extLst/>
          </a:lstStyle>
          <a:p>
            <a:pPr>
              <a:defRPr/>
            </a:pPr>
            <a:endParaRPr lang="en-US"/>
          </a:p>
        </p:txBody>
      </p:sp>
      <p:sp>
        <p:nvSpPr>
          <p:cNvPr id="24" name="Footer Placeholder 5"/>
          <p:cNvSpPr>
            <a:spLocks noGrp="1"/>
          </p:cNvSpPr>
          <p:nvPr>
            <p:ph type="ftr" sz="quarter" idx="3"/>
          </p:nvPr>
        </p:nvSpPr>
        <p:spPr>
          <a:xfrm>
            <a:off x="4379913" y="6408738"/>
            <a:ext cx="2351087" cy="365125"/>
          </a:xfrm>
          <a:prstGeom prst="rect">
            <a:avLst/>
          </a:prstGeom>
        </p:spPr>
        <p:txBody>
          <a:bodyPr vert="horz" anchor="b"/>
          <a:lstStyle>
            <a:lvl1pPr algn="r" eaLnBrk="1" fontAlgn="auto" hangingPunct="1">
              <a:spcBef>
                <a:spcPts val="0"/>
              </a:spcBef>
              <a:spcAft>
                <a:spcPts val="0"/>
              </a:spcAft>
              <a:defRPr sz="1000">
                <a:solidFill>
                  <a:schemeClr val="tx1"/>
                </a:solidFill>
                <a:latin typeface="+mn-lt"/>
              </a:defRPr>
            </a:lvl1pPr>
            <a:extLst/>
          </a:lstStyle>
          <a:p>
            <a:pPr>
              <a:defRPr/>
            </a:pPr>
            <a:endParaRPr lang="en-US"/>
          </a:p>
        </p:txBody>
      </p:sp>
      <p:sp>
        <p:nvSpPr>
          <p:cNvPr id="25" name="Slide Number Placeholder 6"/>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a:latin typeface="Lucida Sans Unicode" panose="020B0602030504020204" pitchFamily="34" charset="0"/>
              </a:defRPr>
            </a:lvl1pPr>
          </a:lstStyle>
          <a:p>
            <a:pPr>
              <a:defRPr/>
            </a:pPr>
            <a:fld id="{3BB81E83-95C5-4D45-B857-43F284A97D6B}" type="slidenum">
              <a:rPr lang="en-US" altLang="ro-RO"/>
              <a:pPr>
                <a:defRPr/>
              </a:pPr>
              <a:t>‹#›</a:t>
            </a:fld>
            <a:endParaRPr lang="en-US" altLang="ro-RO"/>
          </a:p>
        </p:txBody>
      </p:sp>
    </p:spTree>
  </p:cSld>
  <p:clrMap bg1="dk2" tx1="lt1" bg2="dk1" tx2="lt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ransition spd="med" advClick="0" advTm="7000">
    <p:fade/>
  </p:transition>
  <p:txStyles>
    <p:title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a:solidFill>
            <a:schemeClr val="tx1"/>
          </a:solidFill>
          <a:latin typeface="+mn-lt"/>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a:solidFill>
            <a:schemeClr val="tx1"/>
          </a:solidFill>
          <a:latin typeface="+mn-lt"/>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a:solidFill>
            <a:schemeClr val="tx1"/>
          </a:solidFill>
          <a:latin typeface="+mn-lt"/>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mn-lt"/>
        </a:defRPr>
      </a:lvl5pPr>
      <a:lvl6pPr marL="18288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6pPr>
      <a:lvl7pPr marL="22860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7pPr>
      <a:lvl8pPr marL="27432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8pPr>
      <a:lvl9pPr marL="3200400" indent="-228600" algn="l" rtl="0" eaLnBrk="0" fontAlgn="base" hangingPunct="0">
        <a:spcBef>
          <a:spcPts val="350"/>
        </a:spcBef>
        <a:spcAft>
          <a:spcPct val="0"/>
        </a:spcAft>
        <a:buClr>
          <a:schemeClr val="accent2"/>
        </a:buClr>
        <a:buFont typeface="Wingdings 2" pitchFamily="18"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ria.micle@e-uvt.uvt.ro" TargetMode="External"/><Relationship Id="rId2" Type="http://schemas.openxmlformats.org/officeDocument/2006/relationships/hyperlink" Target="mailto:elena.tirziman@litere.unibuc.ro"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ifla.org/files/assets/hq/topics/libraries-development/documents/access-and-opportunity-for-all.pdf" TargetMode="Externa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www.un.org/ga/search/view_doc.asp?symbol=A/RES/70/1&amp;Lang=E" TargetMode="External"/><Relationship Id="rId2" Type="http://schemas.openxmlformats.org/officeDocument/2006/relationships/hyperlink" Target="http://www.ifla.org/files/assets/hq/topics/libraries-development/documents/access-and-opportunity-for-all.pdf" TargetMode="Externa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ubtitle 2"/>
          <p:cNvSpPr>
            <a:spLocks noGrp="1"/>
          </p:cNvSpPr>
          <p:nvPr>
            <p:ph type="subTitle" idx="4294967295"/>
          </p:nvPr>
        </p:nvSpPr>
        <p:spPr>
          <a:xfrm>
            <a:off x="723900" y="762000"/>
            <a:ext cx="7696200" cy="1828800"/>
          </a:xfrm>
        </p:spPr>
        <p:txBody>
          <a:bodyPr lIns="45720" rIns="45720"/>
          <a:lstStyle/>
          <a:p>
            <a:pPr marL="109538" indent="0" algn="ctr">
              <a:buFont typeface="Wingdings 3" panose="05040102010807070707" pitchFamily="18" charset="2"/>
              <a:buNone/>
            </a:pPr>
            <a:r>
              <a:rPr lang="en-US" altLang="ro-RO" b="1" dirty="0" smtClean="0">
                <a:latin typeface="Times New Roman" panose="02020603050405020304" pitchFamily="18" charset="0"/>
                <a:ea typeface="Calibri" panose="020F0502020204030204" pitchFamily="34" charset="0"/>
                <a:cs typeface="Times New Roman" panose="02020603050405020304" pitchFamily="18" charset="0"/>
              </a:rPr>
              <a:t>THE ROLE AND FUNCTIONS OF THE </a:t>
            </a:r>
            <a:endParaRPr lang="ro-RO" altLang="ro-RO" b="1" dirty="0" smtClean="0">
              <a:latin typeface="Times New Roman" panose="02020603050405020304" pitchFamily="18" charset="0"/>
              <a:ea typeface="Calibri" panose="020F0502020204030204" pitchFamily="34" charset="0"/>
              <a:cs typeface="Times New Roman" panose="02020603050405020304" pitchFamily="18" charset="0"/>
            </a:endParaRPr>
          </a:p>
          <a:p>
            <a:pPr marL="109538" indent="0" algn="ctr">
              <a:buFont typeface="Wingdings 3" panose="05040102010807070707" pitchFamily="18" charset="2"/>
              <a:buNone/>
            </a:pPr>
            <a:r>
              <a:rPr lang="en-US" altLang="ro-RO" b="1" dirty="0" smtClean="0">
                <a:latin typeface="Times New Roman" panose="02020603050405020304" pitchFamily="18" charset="0"/>
                <a:ea typeface="Calibri" panose="020F0502020204030204" pitchFamily="34" charset="0"/>
                <a:cs typeface="Times New Roman" panose="02020603050405020304" pitchFamily="18" charset="0"/>
              </a:rPr>
              <a:t>ACADEMIC LIBRARY </a:t>
            </a:r>
            <a:endParaRPr lang="ro-RO" altLang="ro-RO" b="1" dirty="0" smtClean="0">
              <a:latin typeface="Times New Roman" panose="02020603050405020304" pitchFamily="18" charset="0"/>
              <a:ea typeface="Calibri" panose="020F0502020204030204" pitchFamily="34" charset="0"/>
              <a:cs typeface="Times New Roman" panose="02020603050405020304" pitchFamily="18" charset="0"/>
            </a:endParaRPr>
          </a:p>
          <a:p>
            <a:pPr marL="109538" indent="0" algn="ctr">
              <a:buFont typeface="Wingdings 3" panose="05040102010807070707" pitchFamily="18" charset="2"/>
              <a:buNone/>
            </a:pPr>
            <a:r>
              <a:rPr lang="en-US" altLang="ro-RO" b="1" dirty="0" smtClean="0">
                <a:latin typeface="Times New Roman" panose="02020603050405020304" pitchFamily="18" charset="0"/>
                <a:ea typeface="Calibri" panose="020F0502020204030204" pitchFamily="34" charset="0"/>
                <a:cs typeface="Times New Roman" panose="02020603050405020304" pitchFamily="18" charset="0"/>
              </a:rPr>
              <a:t>IN THE INFO-DOCUMENTARY SYSTEM:  </a:t>
            </a:r>
            <a:endParaRPr lang="ro-RO" altLang="ro-RO" b="1" dirty="0" smtClean="0">
              <a:latin typeface="Times New Roman" panose="02020603050405020304" pitchFamily="18" charset="0"/>
              <a:ea typeface="Calibri" panose="020F0502020204030204" pitchFamily="34" charset="0"/>
              <a:cs typeface="Times New Roman" panose="02020603050405020304" pitchFamily="18" charset="0"/>
            </a:endParaRPr>
          </a:p>
          <a:p>
            <a:pPr marL="109538" indent="0" algn="ctr">
              <a:buFont typeface="Wingdings 3" panose="05040102010807070707" pitchFamily="18" charset="2"/>
              <a:buNone/>
            </a:pPr>
            <a:r>
              <a:rPr lang="en-US" altLang="ro-RO" b="1" dirty="0" smtClean="0">
                <a:latin typeface="Times New Roman" panose="02020603050405020304" pitchFamily="18" charset="0"/>
                <a:ea typeface="Calibri" panose="020F0502020204030204" pitchFamily="34" charset="0"/>
                <a:cs typeface="Times New Roman" panose="02020603050405020304" pitchFamily="18" charset="0"/>
              </a:rPr>
              <a:t>A ROMANIAN APPROACH</a:t>
            </a:r>
            <a:endParaRPr lang="ro-RO" altLang="ro-RO" dirty="0" smtClean="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243" name="Text Box 7"/>
          <p:cNvSpPr txBox="1">
            <a:spLocks noChangeArrowheads="1"/>
          </p:cNvSpPr>
          <p:nvPr/>
        </p:nvSpPr>
        <p:spPr bwMode="auto">
          <a:xfrm>
            <a:off x="457200" y="3048000"/>
            <a:ext cx="7848599"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ro-RO" altLang="ro-RO" sz="2000" b="1" dirty="0">
                <a:latin typeface="Times New Roman" panose="02020603050405020304" pitchFamily="18" charset="0"/>
                <a:ea typeface="Calibri" panose="020F0502020204030204" pitchFamily="34" charset="0"/>
                <a:cs typeface="Times New Roman" panose="02020603050405020304" pitchFamily="18" charset="0"/>
              </a:rPr>
              <a:t>Dr. </a:t>
            </a:r>
            <a:r>
              <a:rPr lang="en-US" altLang="ro-RO" sz="2000" b="1" dirty="0">
                <a:latin typeface="Times New Roman" panose="02020603050405020304" pitchFamily="18" charset="0"/>
                <a:ea typeface="Calibri" panose="020F0502020204030204" pitchFamily="34" charset="0"/>
                <a:cs typeface="Times New Roman" panose="02020603050405020304" pitchFamily="18" charset="0"/>
              </a:rPr>
              <a:t>Elena TÎRZIMAN</a:t>
            </a:r>
            <a:r>
              <a:rPr lang="ro-RO" altLang="ro-RO" sz="2000" b="1" dirty="0">
                <a:latin typeface="Times New Roman" panose="02020603050405020304" pitchFamily="18" charset="0"/>
                <a:ea typeface="Calibri" panose="020F0502020204030204" pitchFamily="34" charset="0"/>
                <a:cs typeface="Times New Roman" panose="02020603050405020304" pitchFamily="18" charset="0"/>
              </a:rPr>
              <a:t>, </a:t>
            </a:r>
            <a:r>
              <a:rPr lang="ro-RO" altLang="ro-RO" sz="2000" dirty="0" err="1">
                <a:latin typeface="Times New Roman" panose="02020603050405020304" pitchFamily="18" charset="0"/>
                <a:ea typeface="Calibri" panose="020F0502020204030204" pitchFamily="34" charset="0"/>
                <a:cs typeface="Times New Roman" panose="02020603050405020304" pitchFamily="18" charset="0"/>
              </a:rPr>
              <a:t>Professor</a:t>
            </a:r>
            <a:endParaRPr lang="ro-RO" altLang="ro-RO" sz="2000" dirty="0">
              <a:latin typeface="Times New Roman" panose="02020603050405020304" pitchFamily="18" charset="0"/>
              <a:ea typeface="Calibri" panose="020F0502020204030204" pitchFamily="34" charset="0"/>
              <a:cs typeface="Times New Roman" panose="02020603050405020304" pitchFamily="18" charset="0"/>
            </a:endParaRPr>
          </a:p>
          <a:p>
            <a:pPr algn="ctr">
              <a:spcBef>
                <a:spcPct val="0"/>
              </a:spcBef>
              <a:buClrTx/>
              <a:buSzTx/>
              <a:buFontTx/>
              <a:buNone/>
            </a:pPr>
            <a:r>
              <a:rPr lang="ro-RO" altLang="ro-RO" sz="2000" dirty="0">
                <a:latin typeface="Times New Roman" panose="02020603050405020304" pitchFamily="18" charset="0"/>
                <a:ea typeface="Calibri" panose="020F0502020204030204" pitchFamily="34" charset="0"/>
                <a:cs typeface="Times New Roman" panose="02020603050405020304" pitchFamily="18" charset="0"/>
              </a:rPr>
              <a:t>University of </a:t>
            </a:r>
            <a:r>
              <a:rPr lang="ro-RO" altLang="ro-RO" sz="2000" dirty="0" err="1">
                <a:latin typeface="Times New Roman" panose="02020603050405020304" pitchFamily="18" charset="0"/>
                <a:ea typeface="Calibri" panose="020F0502020204030204" pitchFamily="34" charset="0"/>
                <a:cs typeface="Times New Roman" panose="02020603050405020304" pitchFamily="18" charset="0"/>
              </a:rPr>
              <a:t>Bucharest</a:t>
            </a:r>
            <a:r>
              <a:rPr lang="ro-RO" altLang="ro-RO" sz="2000" dirty="0">
                <a:latin typeface="Times New Roman" panose="02020603050405020304" pitchFamily="18" charset="0"/>
                <a:ea typeface="Calibri" panose="020F0502020204030204" pitchFamily="34" charset="0"/>
                <a:cs typeface="Times New Roman" panose="02020603050405020304" pitchFamily="18" charset="0"/>
              </a:rPr>
              <a:t>, ROMANIA</a:t>
            </a:r>
            <a:endParaRPr lang="ro-RO" altLang="ro-RO" sz="2000" dirty="0">
              <a:latin typeface="Arial" panose="020B0604020202020204" pitchFamily="34" charset="0"/>
              <a:ea typeface="Calibri" panose="020F0502020204030204" pitchFamily="34" charset="0"/>
              <a:cs typeface="Times New Roman" panose="02020603050405020304" pitchFamily="18" charset="0"/>
            </a:endParaRPr>
          </a:p>
          <a:p>
            <a:pPr algn="ctr">
              <a:spcBef>
                <a:spcPct val="0"/>
              </a:spcBef>
              <a:buClrTx/>
              <a:buSzTx/>
              <a:buFontTx/>
              <a:buNone/>
            </a:pPr>
            <a:r>
              <a:rPr lang="fr-FR" altLang="ro-RO" sz="2000" u="sng" dirty="0">
                <a:latin typeface="Arial" panose="020B0604020202020204" pitchFamily="34" charset="0"/>
                <a:ea typeface="Calibri" panose="020F0502020204030204" pitchFamily="34" charset="0"/>
                <a:cs typeface="Times New Roman" panose="02020603050405020304" pitchFamily="18" charset="0"/>
                <a:hlinkClick r:id="rId2"/>
              </a:rPr>
              <a:t>elena.tirziman@litere.unibuc.ro</a:t>
            </a:r>
            <a:endParaRPr lang="ro-RO" altLang="ro-RO" sz="2000" b="1" dirty="0">
              <a:latin typeface="Arial" panose="020B0604020202020204" pitchFamily="34" charset="0"/>
              <a:ea typeface="Calibri" panose="020F0502020204030204" pitchFamily="34" charset="0"/>
              <a:cs typeface="Times New Roman" panose="02020603050405020304" pitchFamily="18" charset="0"/>
            </a:endParaRPr>
          </a:p>
          <a:p>
            <a:pPr algn="ctr">
              <a:spcBef>
                <a:spcPct val="0"/>
              </a:spcBef>
              <a:buClrTx/>
              <a:buSzTx/>
              <a:buFontTx/>
              <a:buNone/>
            </a:pPr>
            <a:endParaRPr lang="ro-RO" altLang="ro-RO" sz="2000" b="1" dirty="0">
              <a:latin typeface="Arial" panose="020B0604020202020204" pitchFamily="34" charset="0"/>
              <a:ea typeface="Calibri" panose="020F0502020204030204" pitchFamily="34" charset="0"/>
              <a:cs typeface="Times New Roman" panose="02020603050405020304" pitchFamily="18" charset="0"/>
            </a:endParaRPr>
          </a:p>
          <a:p>
            <a:pPr algn="ctr">
              <a:spcBef>
                <a:spcPct val="0"/>
              </a:spcBef>
              <a:buClrTx/>
              <a:buSzTx/>
              <a:buFontTx/>
              <a:buNone/>
            </a:pPr>
            <a:r>
              <a:rPr lang="ro-RO" altLang="ro-RO" sz="2000" b="1" dirty="0">
                <a:latin typeface="Arial" panose="020B0604020202020204" pitchFamily="34" charset="0"/>
                <a:ea typeface="Calibri" panose="020F0502020204030204" pitchFamily="34" charset="0"/>
                <a:cs typeface="Times New Roman" panose="02020603050405020304" pitchFamily="18" charset="0"/>
              </a:rPr>
              <a:t>Dr. </a:t>
            </a:r>
            <a:r>
              <a:rPr lang="en-GB" altLang="ro-RO" sz="2000" b="1" dirty="0">
                <a:latin typeface="Arial" panose="020B0604020202020204" pitchFamily="34" charset="0"/>
                <a:ea typeface="Calibri" panose="020F0502020204030204" pitchFamily="34" charset="0"/>
                <a:cs typeface="Times New Roman" panose="02020603050405020304" pitchFamily="18" charset="0"/>
              </a:rPr>
              <a:t>Maria MICLE</a:t>
            </a:r>
            <a:r>
              <a:rPr lang="ro-RO" altLang="ro-RO" sz="2000" b="1" dirty="0">
                <a:latin typeface="Arial" panose="020B0604020202020204" pitchFamily="34" charset="0"/>
                <a:ea typeface="Calibri" panose="020F0502020204030204" pitchFamily="34" charset="0"/>
                <a:cs typeface="Times New Roman" panose="02020603050405020304" pitchFamily="18" charset="0"/>
              </a:rPr>
              <a:t>, </a:t>
            </a:r>
            <a:r>
              <a:rPr lang="en-GB" altLang="ro-RO" sz="2000" dirty="0">
                <a:latin typeface="Arial" panose="020B0604020202020204" pitchFamily="34" charset="0"/>
                <a:ea typeface="Calibri" panose="020F0502020204030204" pitchFamily="34" charset="0"/>
                <a:cs typeface="Times New Roman" panose="02020603050405020304" pitchFamily="18" charset="0"/>
              </a:rPr>
              <a:t>PhD, Senior Lecturer</a:t>
            </a:r>
            <a:endParaRPr lang="ro-RO" altLang="ro-RO" sz="2000" b="1" dirty="0">
              <a:latin typeface="Arial" panose="020B0604020202020204" pitchFamily="34" charset="0"/>
              <a:ea typeface="Calibri" panose="020F0502020204030204" pitchFamily="34" charset="0"/>
              <a:cs typeface="Times New Roman" panose="02020603050405020304" pitchFamily="18" charset="0"/>
            </a:endParaRPr>
          </a:p>
          <a:p>
            <a:pPr algn="ctr">
              <a:spcBef>
                <a:spcPct val="0"/>
              </a:spcBef>
              <a:buClrTx/>
              <a:buSzTx/>
              <a:buFontTx/>
              <a:buNone/>
            </a:pPr>
            <a:r>
              <a:rPr lang="ro-RO" altLang="ro-RO" sz="2000" dirty="0">
                <a:latin typeface="Arial" panose="020B0604020202020204" pitchFamily="34" charset="0"/>
                <a:ea typeface="Calibri" panose="020F0502020204030204" pitchFamily="34" charset="0"/>
                <a:cs typeface="Times New Roman" panose="02020603050405020304" pitchFamily="18" charset="0"/>
              </a:rPr>
              <a:t>West University of </a:t>
            </a:r>
            <a:r>
              <a:rPr lang="ro-RO" altLang="ro-RO" sz="2000" dirty="0" err="1">
                <a:latin typeface="Arial" panose="020B0604020202020204" pitchFamily="34" charset="0"/>
                <a:ea typeface="Calibri" panose="020F0502020204030204" pitchFamily="34" charset="0"/>
                <a:cs typeface="Times New Roman" panose="02020603050405020304" pitchFamily="18" charset="0"/>
              </a:rPr>
              <a:t>Timisoara</a:t>
            </a:r>
            <a:r>
              <a:rPr lang="ro-RO" altLang="ro-RO" sz="2000" dirty="0">
                <a:latin typeface="Arial" panose="020B0604020202020204" pitchFamily="34" charset="0"/>
                <a:ea typeface="Calibri" panose="020F0502020204030204" pitchFamily="34" charset="0"/>
                <a:cs typeface="Times New Roman" panose="02020603050405020304" pitchFamily="18" charset="0"/>
              </a:rPr>
              <a:t>, ROMANIA</a:t>
            </a:r>
          </a:p>
          <a:p>
            <a:pPr algn="ctr">
              <a:spcBef>
                <a:spcPct val="0"/>
              </a:spcBef>
              <a:buClrTx/>
              <a:buSzTx/>
              <a:buFontTx/>
              <a:buNone/>
            </a:pPr>
            <a:r>
              <a:rPr lang="en-GB" altLang="ro-RO" sz="2000" dirty="0">
                <a:latin typeface="Arial" panose="020B0604020202020204" pitchFamily="34" charset="0"/>
                <a:ea typeface="Calibri" panose="020F0502020204030204" pitchFamily="34" charset="0"/>
                <a:cs typeface="Times New Roman" panose="02020603050405020304" pitchFamily="18" charset="0"/>
                <a:hlinkClick r:id="rId3"/>
              </a:rPr>
              <a:t>maria.micle@e-uvt.uvt.ro</a:t>
            </a:r>
            <a:endParaRPr lang="ro-RO" altLang="ro-RO" sz="2000" dirty="0">
              <a:latin typeface="Arial" panose="020B0604020202020204" pitchFamily="34" charset="0"/>
              <a:ea typeface="Calibri" panose="020F0502020204030204" pitchFamily="34" charset="0"/>
              <a:cs typeface="Times New Roman" panose="02020603050405020304" pitchFamily="18" charset="0"/>
            </a:endParaRPr>
          </a:p>
          <a:p>
            <a:pPr eaLnBrk="1" hangingPunct="1">
              <a:spcBef>
                <a:spcPct val="0"/>
              </a:spcBef>
              <a:buClrTx/>
              <a:buSzTx/>
              <a:buFontTx/>
              <a:buNone/>
            </a:pPr>
            <a:endParaRPr lang="en-US" altLang="ro-RO" sz="2000" dirty="0">
              <a:latin typeface="Arial" panose="020B0604020202020204" pitchFamily="34" charset="0"/>
              <a:ea typeface="Calibri" panose="020F0502020204030204" pitchFamily="34" charset="0"/>
              <a:cs typeface="Times New Roman" panose="02020603050405020304" pitchFamily="18" charset="0"/>
            </a:endParaRPr>
          </a:p>
        </p:txBody>
      </p:sp>
      <p:sp>
        <p:nvSpPr>
          <p:cNvPr id="10244" name="Text Box 5"/>
          <p:cNvSpPr txBox="1">
            <a:spLocks noChangeArrowheads="1"/>
          </p:cNvSpPr>
          <p:nvPr/>
        </p:nvSpPr>
        <p:spPr bwMode="auto">
          <a:xfrm>
            <a:off x="0" y="5657850"/>
            <a:ext cx="9144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742950" indent="-28575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1143000"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6002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2057400" indent="-228600">
              <a:spcBef>
                <a:spcPts val="350"/>
              </a:spcBef>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5pPr>
            <a:lvl6pPr marL="25146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6pPr>
            <a:lvl7pPr marL="29718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7pPr>
            <a:lvl8pPr marL="34290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8pPr>
            <a:lvl9pPr marL="3886200" indent="-228600" eaLnBrk="0" fontAlgn="base" hangingPunct="0">
              <a:spcBef>
                <a:spcPts val="350"/>
              </a:spcBef>
              <a:spcAft>
                <a:spcPct val="0"/>
              </a:spcAft>
              <a:buClr>
                <a:schemeClr val="accent2"/>
              </a:buClr>
              <a:buFont typeface="Wingdings 2" panose="05020102010507070707" pitchFamily="18" charset="2"/>
              <a:buChar char=""/>
              <a:defRPr sz="2000">
                <a:solidFill>
                  <a:schemeClr val="tx1"/>
                </a:solidFill>
                <a:latin typeface="Lucida Sans Unicode" panose="020B0602030504020204" pitchFamily="34" charset="0"/>
              </a:defRPr>
            </a:lvl9pPr>
          </a:lstStyle>
          <a:p>
            <a:pPr algn="ctr">
              <a:spcBef>
                <a:spcPct val="0"/>
              </a:spcBef>
              <a:buClrTx/>
              <a:buSzTx/>
              <a:buFontTx/>
              <a:buNone/>
            </a:pPr>
            <a:r>
              <a:rPr lang="ro-RO" altLang="ro-RO" sz="1800" b="1">
                <a:latin typeface="Arial" panose="020B0604020202020204" pitchFamily="34" charset="0"/>
              </a:rPr>
              <a:t>130 Years of Sofia University Library „St. Kliment Ohridski”</a:t>
            </a:r>
          </a:p>
          <a:p>
            <a:pPr algn="ctr">
              <a:spcBef>
                <a:spcPct val="0"/>
              </a:spcBef>
              <a:buClrTx/>
              <a:buSzTx/>
              <a:buFontTx/>
              <a:buNone/>
            </a:pPr>
            <a:r>
              <a:rPr lang="ro-RO" altLang="ro-RO" sz="1800">
                <a:latin typeface="Arial" panose="020B0604020202020204" pitchFamily="34" charset="0"/>
              </a:rPr>
              <a:t>the International Science Conference </a:t>
            </a:r>
          </a:p>
          <a:p>
            <a:pPr algn="ctr">
              <a:spcBef>
                <a:spcPct val="0"/>
              </a:spcBef>
              <a:buClrTx/>
              <a:buSzTx/>
              <a:buFontTx/>
              <a:buNone/>
            </a:pPr>
            <a:r>
              <a:rPr lang="ro-RO" altLang="ro-RO" sz="1800">
                <a:latin typeface="Arial" panose="020B0604020202020204" pitchFamily="34" charset="0"/>
              </a:rPr>
              <a:t>"The Modern Library - Learning Center, Dialogue of Culture, Innovation and New Technologies",  26-27.09.2018, Sofia</a:t>
            </a:r>
            <a:endParaRPr lang="en-US" altLang="ro-RO" sz="1800">
              <a:latin typeface="Arial" panose="020B0604020202020204" pitchFamily="34" charset="0"/>
            </a:endParaRPr>
          </a:p>
        </p:txBody>
      </p:sp>
    </p:spTree>
  </p:cSld>
  <p:clrMapOvr>
    <a:masterClrMapping/>
  </p:clrMapOvr>
  <p:transition spd="med" advClick="0" advTm="5000">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76201"/>
            <a:ext cx="8229601" cy="1295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2700" dirty="0" smtClean="0"/>
              <a:t/>
            </a:r>
            <a:br>
              <a:rPr lang="ro-RO" sz="2700" dirty="0" smtClean="0"/>
            </a:br>
            <a:r>
              <a:rPr lang="ro-RO" sz="3600" dirty="0" smtClean="0"/>
              <a:t>AL: </a:t>
            </a:r>
            <a:r>
              <a:rPr lang="en-GB" sz="3600" dirty="0"/>
              <a:t>Education </a:t>
            </a:r>
            <a:r>
              <a:rPr lang="en-GB" sz="3600" dirty="0" smtClean="0"/>
              <a:t>Policy</a:t>
            </a:r>
            <a:r>
              <a:rPr lang="ro-RO" sz="3600" dirty="0"/>
              <a:t> (</a:t>
            </a:r>
            <a:r>
              <a:rPr lang="ro-RO" sz="3600" dirty="0" err="1"/>
              <a:t>information</a:t>
            </a:r>
            <a:r>
              <a:rPr lang="ro-RO" sz="3600" dirty="0"/>
              <a:t> </a:t>
            </a:r>
            <a:r>
              <a:rPr lang="ro-RO" sz="3600" dirty="0" err="1"/>
              <a:t>literacy</a:t>
            </a:r>
            <a:r>
              <a:rPr lang="ro-RO" sz="3600" dirty="0"/>
              <a:t> component)</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304800" y="1524000"/>
            <a:ext cx="8610600" cy="4800600"/>
          </a:xfrm>
        </p:spPr>
        <p:txBody>
          <a:bodyPr/>
          <a:lstStyle/>
          <a:p>
            <a:pPr>
              <a:buFont typeface="Wingdings 3" panose="05040102010807070707" pitchFamily="18" charset="2"/>
              <a:buNone/>
            </a:pPr>
            <a:endParaRPr lang="ro-RO" altLang="ro-RO" sz="2400" b="1" dirty="0" smtClean="0"/>
          </a:p>
          <a:p>
            <a:pPr algn="just">
              <a:buNone/>
            </a:pPr>
            <a:r>
              <a:rPr lang="en-GB" sz="2000" dirty="0" smtClean="0"/>
              <a:t>The </a:t>
            </a:r>
            <a:r>
              <a:rPr lang="en-GB" sz="2000" dirty="0"/>
              <a:t>educational dimension of libraries is obvious in their provision of </a:t>
            </a:r>
            <a:r>
              <a:rPr lang="ro-RO" sz="2000" dirty="0" smtClean="0"/>
              <a:t>IL </a:t>
            </a:r>
            <a:r>
              <a:rPr lang="ro-RO" sz="2000" dirty="0" err="1" smtClean="0"/>
              <a:t>and</a:t>
            </a:r>
            <a:r>
              <a:rPr lang="ro-RO" sz="2000" dirty="0" smtClean="0"/>
              <a:t> </a:t>
            </a:r>
            <a:r>
              <a:rPr lang="en-GB" sz="2000" dirty="0" smtClean="0"/>
              <a:t>reading programmes</a:t>
            </a:r>
            <a:r>
              <a:rPr lang="ro-RO" sz="2000" dirty="0" smtClean="0"/>
              <a:t>:</a:t>
            </a:r>
          </a:p>
          <a:p>
            <a:pPr algn="just"/>
            <a:r>
              <a:rPr lang="en-GB" sz="2000" dirty="0" smtClean="0"/>
              <a:t>introductory </a:t>
            </a:r>
            <a:r>
              <a:rPr lang="en-GB" sz="2000" dirty="0"/>
              <a:t>IT courses, workshops and practical courses on a variety of topics, </a:t>
            </a:r>
            <a:endParaRPr lang="ro-RO" sz="2000" dirty="0" smtClean="0"/>
          </a:p>
          <a:p>
            <a:pPr algn="just"/>
            <a:r>
              <a:rPr lang="en-GB" sz="2000" dirty="0" smtClean="0"/>
              <a:t>science </a:t>
            </a:r>
            <a:r>
              <a:rPr lang="en-GB" sz="2000" dirty="0"/>
              <a:t>courses, </a:t>
            </a:r>
            <a:endParaRPr lang="ro-RO" sz="2000" dirty="0" smtClean="0"/>
          </a:p>
          <a:p>
            <a:pPr algn="just"/>
            <a:r>
              <a:rPr lang="en-GB" sz="2000" dirty="0" smtClean="0"/>
              <a:t>specific </a:t>
            </a:r>
            <a:r>
              <a:rPr lang="en-GB" sz="2000" dirty="0"/>
              <a:t>products and services for users, </a:t>
            </a:r>
            <a:endParaRPr lang="ro-RO" sz="2000" dirty="0" smtClean="0"/>
          </a:p>
          <a:p>
            <a:pPr algn="just"/>
            <a:r>
              <a:rPr lang="en-GB" sz="2000" dirty="0" smtClean="0"/>
              <a:t>and </a:t>
            </a:r>
            <a:r>
              <a:rPr lang="en-GB" sz="2000" dirty="0"/>
              <a:t>in their partnerships with institutions of education and culture. </a:t>
            </a:r>
            <a:endParaRPr lang="ro-RO" sz="2000" dirty="0" smtClean="0"/>
          </a:p>
          <a:p>
            <a:pPr algn="just">
              <a:buNone/>
            </a:pPr>
            <a:endParaRPr lang="ro-RO" sz="2000" dirty="0"/>
          </a:p>
          <a:p>
            <a:pPr algn="just">
              <a:buNone/>
            </a:pPr>
            <a:r>
              <a:rPr lang="en-GB" sz="2000" dirty="0" smtClean="0"/>
              <a:t>All </a:t>
            </a:r>
            <a:r>
              <a:rPr lang="en-GB" sz="2000" dirty="0"/>
              <a:t>this is subordinate to the fundamental mission of libraries, which is to ensure access to information and knowledge, to train individuals and communities, and to actively participate in the life of the </a:t>
            </a:r>
            <a:r>
              <a:rPr lang="en-GB" sz="2000" dirty="0" smtClean="0"/>
              <a:t>community</a:t>
            </a:r>
            <a:r>
              <a:rPr lang="ro-RO" sz="2000" dirty="0" smtClean="0"/>
              <a:t>.</a:t>
            </a:r>
          </a:p>
          <a:p>
            <a:pPr>
              <a:buNone/>
            </a:pPr>
            <a:endParaRPr lang="ro-RO" altLang="ro-RO" sz="2000" b="1" dirty="0"/>
          </a:p>
          <a:p>
            <a:pPr>
              <a:buNone/>
            </a:pPr>
            <a:endParaRPr lang="en-US" altLang="ro-RO" sz="2000" b="1" dirty="0" smtClean="0"/>
          </a:p>
        </p:txBody>
      </p:sp>
    </p:spTree>
    <p:extLst>
      <p:ext uri="{BB962C8B-B14F-4D97-AF65-F5344CB8AC3E}">
        <p14:creationId xmlns:p14="http://schemas.microsoft.com/office/powerpoint/2010/main" val="3393455423"/>
      </p:ext>
    </p:extLst>
  </p:cSld>
  <p:clrMapOvr>
    <a:masterClrMapping/>
  </p:clrMapOvr>
  <p:transition spd="med" advClick="0" advTm="7000">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914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ro-RO" sz="4000" dirty="0" err="1" smtClean="0"/>
              <a:t>Research</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endParaRPr lang="ro-RO" altLang="ro-RO" sz="2000" b="1" dirty="0" smtClean="0"/>
          </a:p>
          <a:p>
            <a:pPr algn="just"/>
            <a:r>
              <a:rPr lang="en-GB" sz="2000" dirty="0"/>
              <a:t>Libraries are involved in research at all stages. More specifically, they are involved in the inception stage of research projects by providing information and documents, access to instruments and techniques, and training. After research is completed, they are involved in the dissemination of results. These research activities are specific to academic and specialised libraries. </a:t>
            </a:r>
            <a:endParaRPr lang="ro-RO" sz="2000" dirty="0" smtClean="0"/>
          </a:p>
          <a:p>
            <a:pPr algn="just"/>
            <a:endParaRPr lang="ro-RO" sz="2000" dirty="0"/>
          </a:p>
          <a:p>
            <a:pPr algn="just"/>
            <a:r>
              <a:rPr lang="en-GB" sz="2000" dirty="0" smtClean="0"/>
              <a:t>The </a:t>
            </a:r>
            <a:r>
              <a:rPr lang="en-GB" sz="2000" dirty="0"/>
              <a:t>Library of the Romanian Academy is considered the largest specialised library in Romania, with specific collections for specialised research fields subordinate to the institutes belonging to the Romanian Academy. Romania’s National Library and academic libraries are of particular interest for researchers in the social sciences and the humanities. </a:t>
            </a:r>
            <a:endParaRPr lang="ro-RO" sz="2000" b="1" dirty="0"/>
          </a:p>
          <a:p>
            <a:r>
              <a:rPr lang="en-GB" sz="2000" dirty="0"/>
              <a:t> </a:t>
            </a:r>
            <a:endParaRPr lang="ro-RO" sz="2000" b="1" dirty="0"/>
          </a:p>
          <a:p>
            <a:pPr>
              <a:buFont typeface="Wingdings 3" panose="05040102010807070707" pitchFamily="18" charset="2"/>
              <a:buNone/>
            </a:pPr>
            <a:endParaRPr lang="en-US" altLang="ro-RO" sz="2000" b="1" dirty="0" smtClean="0"/>
          </a:p>
        </p:txBody>
      </p:sp>
    </p:spTree>
    <p:extLst>
      <p:ext uri="{BB962C8B-B14F-4D97-AF65-F5344CB8AC3E}">
        <p14:creationId xmlns:p14="http://schemas.microsoft.com/office/powerpoint/2010/main" val="4212086327"/>
      </p:ext>
    </p:extLst>
  </p:cSld>
  <p:clrMapOvr>
    <a:masterClrMapping/>
  </p:clrMapOvr>
  <p:transition spd="med" advClick="0" advTm="7000">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914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ro-RO" sz="4000" dirty="0" err="1" smtClean="0"/>
              <a:t>Research</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914400"/>
            <a:ext cx="8001000" cy="5410200"/>
          </a:xfrm>
        </p:spPr>
        <p:txBody>
          <a:bodyPr/>
          <a:lstStyle/>
          <a:p>
            <a:pPr algn="just"/>
            <a:r>
              <a:rPr lang="en-GB" sz="2000" i="1" dirty="0" err="1" smtClean="0">
                <a:solidFill>
                  <a:srgbClr val="0070C0"/>
                </a:solidFill>
              </a:rPr>
              <a:t>RoLiNeST</a:t>
            </a:r>
            <a:r>
              <a:rPr lang="en-GB" sz="2000" i="1" dirty="0" smtClean="0">
                <a:solidFill>
                  <a:srgbClr val="0070C0"/>
                </a:solidFill>
              </a:rPr>
              <a:t> </a:t>
            </a:r>
            <a:r>
              <a:rPr lang="en-GB" sz="2000" i="1" dirty="0">
                <a:solidFill>
                  <a:srgbClr val="0070C0"/>
                </a:solidFill>
              </a:rPr>
              <a:t>- Romanian Library Network Science &amp; Technology</a:t>
            </a:r>
            <a:r>
              <a:rPr lang="en-GB" sz="2000" dirty="0">
                <a:solidFill>
                  <a:srgbClr val="0070C0"/>
                </a:solidFill>
              </a:rPr>
              <a:t>,</a:t>
            </a:r>
            <a:r>
              <a:rPr lang="en-GB" sz="2000" dirty="0"/>
              <a:t> a portal and online collective catalogue developed within the framework of the </a:t>
            </a:r>
            <a:r>
              <a:rPr lang="en-GB" sz="2000" i="1" dirty="0"/>
              <a:t>National Unitary System of Scientific and Technical Information and Documenting</a:t>
            </a:r>
            <a:r>
              <a:rPr lang="en-GB" sz="2000" dirty="0"/>
              <a:t>, which aimed at unifying Romanian library systems. </a:t>
            </a:r>
            <a:endParaRPr lang="ro-RO" sz="2000" dirty="0" smtClean="0"/>
          </a:p>
          <a:p>
            <a:pPr algn="just"/>
            <a:endParaRPr lang="ro-RO" sz="2000" dirty="0" smtClean="0"/>
          </a:p>
          <a:p>
            <a:pPr algn="just"/>
            <a:r>
              <a:rPr lang="en-GB" sz="2000" dirty="0" err="1" smtClean="0"/>
              <a:t>RoLiNeST</a:t>
            </a:r>
            <a:r>
              <a:rPr lang="en-GB" sz="2000" dirty="0" smtClean="0"/>
              <a:t> </a:t>
            </a:r>
            <a:r>
              <a:rPr lang="en-GB" sz="2000" dirty="0"/>
              <a:t>initially included online catalogues of the four central academic libraries (Bucharest, </a:t>
            </a:r>
            <a:r>
              <a:rPr lang="en-GB" sz="2000" dirty="0" err="1"/>
              <a:t>Cluj</a:t>
            </a:r>
            <a:r>
              <a:rPr lang="en-GB" sz="2000" dirty="0"/>
              <a:t>, Iasi, and Timisoara) and of the Library of the Polytechnic University of Bucharest; the catalogues of other academic libraries were added later. </a:t>
            </a:r>
            <a:endParaRPr lang="ro-RO" sz="2000" dirty="0" smtClean="0"/>
          </a:p>
          <a:p>
            <a:pPr algn="just"/>
            <a:endParaRPr lang="ro-RO" sz="2000" dirty="0" smtClean="0"/>
          </a:p>
          <a:p>
            <a:pPr algn="just"/>
            <a:r>
              <a:rPr lang="en-GB" sz="2000" dirty="0" smtClean="0"/>
              <a:t>Later</a:t>
            </a:r>
            <a:r>
              <a:rPr lang="en-GB" sz="2000" dirty="0"/>
              <a:t>, </a:t>
            </a:r>
            <a:r>
              <a:rPr lang="en-GB" sz="2000" i="1" dirty="0" err="1"/>
              <a:t>RoLiNeST</a:t>
            </a:r>
            <a:r>
              <a:rPr lang="en-GB" sz="2000" i="1" dirty="0"/>
              <a:t> </a:t>
            </a:r>
            <a:r>
              <a:rPr lang="en-GB" sz="2000" dirty="0"/>
              <a:t>integrated databases, electronic journals and even catalogues of foreign libraries, thus providing an integrated platform of information and documentation available to Romanian </a:t>
            </a:r>
            <a:r>
              <a:rPr lang="en-GB" sz="2000" dirty="0" smtClean="0"/>
              <a:t>researchers</a:t>
            </a:r>
            <a:r>
              <a:rPr lang="ro-RO" sz="2000" dirty="0" smtClean="0"/>
              <a:t>.</a:t>
            </a:r>
            <a:endParaRPr lang="ro-RO" sz="2000" dirty="0"/>
          </a:p>
          <a:p>
            <a:pPr>
              <a:buFont typeface="Wingdings 3" panose="05040102010807070707" pitchFamily="18" charset="2"/>
              <a:buNone/>
            </a:pPr>
            <a:endParaRPr lang="en-US" altLang="ro-RO" sz="2000" b="1" dirty="0" smtClean="0"/>
          </a:p>
        </p:txBody>
      </p:sp>
    </p:spTree>
    <p:extLst>
      <p:ext uri="{BB962C8B-B14F-4D97-AF65-F5344CB8AC3E}">
        <p14:creationId xmlns:p14="http://schemas.microsoft.com/office/powerpoint/2010/main" val="2378032879"/>
      </p:ext>
    </p:extLst>
  </p:cSld>
  <p:clrMapOvr>
    <a:masterClrMapping/>
  </p:clrMapOvr>
  <p:transition spd="med" advClick="0" advTm="7000">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914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ro-RO" sz="4000" dirty="0" err="1" smtClean="0"/>
              <a:t>Research</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914400"/>
            <a:ext cx="8001000" cy="5410200"/>
          </a:xfrm>
        </p:spPr>
        <p:txBody>
          <a:bodyPr/>
          <a:lstStyle/>
          <a:p>
            <a:pPr>
              <a:buFont typeface="Wingdings 3" panose="05040102010807070707" pitchFamily="18" charset="2"/>
              <a:buNone/>
            </a:pPr>
            <a:endParaRPr lang="ro-RO" altLang="ro-RO" sz="2000" b="1" dirty="0" smtClean="0"/>
          </a:p>
          <a:p>
            <a:pPr algn="just"/>
            <a:r>
              <a:rPr lang="en-GB" sz="2000" dirty="0"/>
              <a:t>Academic and specialised libraries have been involved – whether directly or through universities or research institutes – in the project </a:t>
            </a:r>
            <a:r>
              <a:rPr lang="en-GB" sz="2000" dirty="0">
                <a:solidFill>
                  <a:srgbClr val="0070C0"/>
                </a:solidFill>
              </a:rPr>
              <a:t>“National Electronic Access to Research Literature” (</a:t>
            </a:r>
            <a:r>
              <a:rPr lang="en-GB" sz="2000" i="1" dirty="0" err="1">
                <a:solidFill>
                  <a:srgbClr val="0070C0"/>
                </a:solidFill>
              </a:rPr>
              <a:t>ANELiS</a:t>
            </a:r>
            <a:r>
              <a:rPr lang="en-GB" sz="2000" dirty="0">
                <a:solidFill>
                  <a:srgbClr val="0070C0"/>
                </a:solidFill>
              </a:rPr>
              <a:t>)</a:t>
            </a:r>
            <a:r>
              <a:rPr lang="en-GB" sz="2000" i="1" dirty="0"/>
              <a:t>.</a:t>
            </a:r>
            <a:r>
              <a:rPr lang="en-GB" sz="2000" dirty="0"/>
              <a:t> </a:t>
            </a:r>
            <a:endParaRPr lang="ro-RO" sz="2000" dirty="0"/>
          </a:p>
          <a:p>
            <a:pPr algn="just"/>
            <a:r>
              <a:rPr lang="en-GB" sz="2000" dirty="0" smtClean="0"/>
              <a:t>The </a:t>
            </a:r>
            <a:r>
              <a:rPr lang="en-GB" sz="2000" dirty="0"/>
              <a:t>general objective of the project was to ensure that public research institutes and universities had free access to electronic publications and databases for a period of three years. Finalised in 2013, it was followed by a new project, </a:t>
            </a:r>
            <a:r>
              <a:rPr lang="en-GB" sz="2000" i="1" dirty="0" err="1"/>
              <a:t>ANELiS</a:t>
            </a:r>
            <a:r>
              <a:rPr lang="en-GB" sz="2000" i="1" dirty="0"/>
              <a:t>+ </a:t>
            </a:r>
            <a:r>
              <a:rPr lang="en-GB" sz="2000" dirty="0"/>
              <a:t>(</a:t>
            </a:r>
            <a:r>
              <a:rPr lang="en-GB" sz="2000" dirty="0" err="1"/>
              <a:t>ANELiS</a:t>
            </a:r>
            <a:r>
              <a:rPr lang="en-GB" sz="2000" dirty="0"/>
              <a:t>, 2015).</a:t>
            </a:r>
            <a:endParaRPr lang="ro-RO" sz="2000" dirty="0"/>
          </a:p>
          <a:p>
            <a:pPr algn="just"/>
            <a:r>
              <a:rPr lang="en-GB" sz="2000" dirty="0"/>
              <a:t>Libraries in Romania are involved in research projects as partners of research institutes or universities both within the country and abroad. Libraries are interested in digitisation projects and exploitation of collections. They are also interested in developing new information products and services for users and supporting basic and applied research and development in the field of information and library science.</a:t>
            </a:r>
            <a:endParaRPr lang="en-US" altLang="ro-RO" sz="2000" b="1" dirty="0" smtClean="0"/>
          </a:p>
        </p:txBody>
      </p:sp>
    </p:spTree>
    <p:extLst>
      <p:ext uri="{BB962C8B-B14F-4D97-AF65-F5344CB8AC3E}">
        <p14:creationId xmlns:p14="http://schemas.microsoft.com/office/powerpoint/2010/main" val="851126380"/>
      </p:ext>
    </p:extLst>
  </p:cSld>
  <p:clrMapOvr>
    <a:masterClrMapping/>
  </p:clrMapOvr>
  <p:transition spd="med" advClick="0" advTm="7000">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7619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en-GB" sz="3600" dirty="0" smtClean="0"/>
              <a:t>Cultural</a:t>
            </a:r>
            <a:r>
              <a:rPr lang="ro-RO" sz="3600" dirty="0" smtClean="0"/>
              <a:t> </a:t>
            </a:r>
            <a:r>
              <a:rPr lang="ro-RO" sz="3600" dirty="0" err="1"/>
              <a:t>and</a:t>
            </a:r>
            <a:r>
              <a:rPr lang="ro-RO" sz="3600" dirty="0"/>
              <a:t> </a:t>
            </a:r>
            <a:r>
              <a:rPr lang="en-GB" sz="3600" dirty="0" smtClean="0"/>
              <a:t>Scientific</a:t>
            </a:r>
            <a:r>
              <a:rPr lang="ro-RO" sz="3600" dirty="0" smtClean="0"/>
              <a:t> </a:t>
            </a:r>
            <a:r>
              <a:rPr lang="en-GB" sz="3600" dirty="0" smtClean="0"/>
              <a:t>Heritage</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410677" y="1066800"/>
            <a:ext cx="8199923" cy="5257800"/>
          </a:xfrm>
        </p:spPr>
        <p:txBody>
          <a:bodyPr/>
          <a:lstStyle/>
          <a:p>
            <a:pPr marL="109537" indent="0">
              <a:buNone/>
            </a:pPr>
            <a:r>
              <a:rPr lang="en-GB" sz="2400" dirty="0" smtClean="0"/>
              <a:t>Libraries </a:t>
            </a:r>
            <a:r>
              <a:rPr lang="en-GB" sz="2400" dirty="0"/>
              <a:t>have always been recognised as keepers of national and local cultural and scientific heritage. </a:t>
            </a:r>
            <a:endParaRPr lang="ro-RO" sz="2400" dirty="0" smtClean="0"/>
          </a:p>
          <a:p>
            <a:pPr marL="109537" indent="0">
              <a:buNone/>
            </a:pPr>
            <a:endParaRPr lang="ro-RO" sz="2400" dirty="0" smtClean="0"/>
          </a:p>
          <a:p>
            <a:pPr marL="109537" indent="0" algn="just">
              <a:buNone/>
            </a:pPr>
            <a:r>
              <a:rPr lang="en-GB" sz="2400" dirty="0" smtClean="0"/>
              <a:t>The </a:t>
            </a:r>
            <a:r>
              <a:rPr lang="en-GB" sz="2400" dirty="0"/>
              <a:t>following are considered heritage libraries: </a:t>
            </a:r>
            <a:endParaRPr lang="ro-RO" sz="2400" dirty="0" smtClean="0"/>
          </a:p>
          <a:p>
            <a:pPr algn="just">
              <a:buFont typeface="Wingdings" panose="05000000000000000000" pitchFamily="2" charset="2"/>
              <a:buChar char="§"/>
            </a:pPr>
            <a:r>
              <a:rPr lang="en-GB" sz="2400" dirty="0" smtClean="0"/>
              <a:t>the </a:t>
            </a:r>
            <a:r>
              <a:rPr lang="en-GB" sz="2400" dirty="0"/>
              <a:t>Romanian National Library</a:t>
            </a:r>
            <a:r>
              <a:rPr lang="en-GB" sz="2400" dirty="0" smtClean="0"/>
              <a:t>,</a:t>
            </a:r>
            <a:r>
              <a:rPr lang="en-GB" sz="2400" dirty="0"/>
              <a:t> The Library of the Romanian </a:t>
            </a:r>
            <a:r>
              <a:rPr lang="en-GB" sz="2400" dirty="0" smtClean="0"/>
              <a:t>Academy</a:t>
            </a:r>
            <a:r>
              <a:rPr lang="ro-RO" sz="2400" dirty="0" smtClean="0"/>
              <a:t> are </a:t>
            </a:r>
            <a:r>
              <a:rPr lang="en-GB" sz="2400" dirty="0" smtClean="0"/>
              <a:t>responsible</a:t>
            </a:r>
            <a:r>
              <a:rPr lang="ro-RO" sz="2400" dirty="0"/>
              <a:t>s</a:t>
            </a:r>
            <a:r>
              <a:rPr lang="en-GB" sz="2400" dirty="0" smtClean="0"/>
              <a:t> </a:t>
            </a:r>
            <a:r>
              <a:rPr lang="en-GB" sz="2400" dirty="0"/>
              <a:t>for collecting and preserving national documentary heritage; </a:t>
            </a:r>
            <a:endParaRPr lang="ro-RO" sz="2400" dirty="0" smtClean="0"/>
          </a:p>
          <a:p>
            <a:pPr algn="just">
              <a:buFont typeface="Wingdings" panose="05000000000000000000" pitchFamily="2" charset="2"/>
              <a:buChar char="§"/>
            </a:pPr>
            <a:r>
              <a:rPr lang="en-GB" sz="2400" dirty="0" smtClean="0"/>
              <a:t>Central </a:t>
            </a:r>
            <a:r>
              <a:rPr lang="en-GB" sz="2400" dirty="0"/>
              <a:t>Academic Libraries in </a:t>
            </a:r>
            <a:r>
              <a:rPr lang="en-GB" sz="2400" dirty="0" err="1"/>
              <a:t>Cluj</a:t>
            </a:r>
            <a:r>
              <a:rPr lang="en-GB" sz="2400" dirty="0"/>
              <a:t>, </a:t>
            </a:r>
            <a:r>
              <a:rPr lang="en-GB" sz="2400" dirty="0" err="1"/>
              <a:t>Iaşi</a:t>
            </a:r>
            <a:r>
              <a:rPr lang="en-GB" sz="2400" dirty="0"/>
              <a:t>, and </a:t>
            </a:r>
            <a:r>
              <a:rPr lang="en-GB" sz="2400" dirty="0" err="1"/>
              <a:t>Timişoara</a:t>
            </a:r>
            <a:r>
              <a:rPr lang="en-GB" sz="2400" dirty="0"/>
              <a:t>, responsible for collecting and </a:t>
            </a:r>
            <a:r>
              <a:rPr lang="en-GB" sz="2400" dirty="0" smtClean="0"/>
              <a:t>preserving</a:t>
            </a:r>
            <a:r>
              <a:rPr lang="ro-RO" sz="2400" dirty="0"/>
              <a:t> </a:t>
            </a:r>
            <a:r>
              <a:rPr lang="ro-RO" sz="2400" dirty="0" err="1"/>
              <a:t>especially</a:t>
            </a:r>
            <a:r>
              <a:rPr lang="en-GB" sz="2400" dirty="0" smtClean="0"/>
              <a:t> </a:t>
            </a:r>
            <a:r>
              <a:rPr lang="en-GB" sz="2400" dirty="0"/>
              <a:t>regional heritage from Transylvania, Moldavia, and </a:t>
            </a:r>
            <a:r>
              <a:rPr lang="en-GB" sz="2400" dirty="0" smtClean="0"/>
              <a:t>Banat</a:t>
            </a:r>
            <a:r>
              <a:rPr lang="ro-RO" sz="2400" dirty="0" smtClean="0"/>
              <a:t> (</a:t>
            </a:r>
            <a:r>
              <a:rPr lang="en-GB" sz="2400" dirty="0" smtClean="0"/>
              <a:t>and</a:t>
            </a:r>
            <a:r>
              <a:rPr lang="ro-RO" sz="2400" dirty="0" smtClean="0"/>
              <a:t> </a:t>
            </a:r>
            <a:r>
              <a:rPr lang="ro-RO" sz="2400" dirty="0" err="1" smtClean="0"/>
              <a:t>also</a:t>
            </a:r>
            <a:r>
              <a:rPr lang="en-GB" sz="2400" dirty="0" smtClean="0"/>
              <a:t> </a:t>
            </a:r>
            <a:r>
              <a:rPr lang="en-GB" sz="2400" dirty="0"/>
              <a:t>the various county libraries, responsible for conserving and preserving local county </a:t>
            </a:r>
            <a:r>
              <a:rPr lang="en-GB" sz="2400" dirty="0" smtClean="0"/>
              <a:t>heritage</a:t>
            </a:r>
            <a:r>
              <a:rPr lang="ro-RO" sz="2400" dirty="0" smtClean="0"/>
              <a:t>)</a:t>
            </a:r>
            <a:r>
              <a:rPr lang="en-GB" sz="2400" dirty="0" smtClean="0"/>
              <a:t>. </a:t>
            </a:r>
            <a:endParaRPr lang="ro-RO" sz="2400" b="1" dirty="0"/>
          </a:p>
          <a:p>
            <a:pPr algn="just">
              <a:buFont typeface="Wingdings 3" panose="05040102010807070707" pitchFamily="18" charset="2"/>
              <a:buNone/>
            </a:pPr>
            <a:endParaRPr lang="en-US" altLang="ro-RO" sz="2400" b="1" dirty="0" smtClean="0"/>
          </a:p>
        </p:txBody>
      </p:sp>
    </p:spTree>
    <p:extLst>
      <p:ext uri="{BB962C8B-B14F-4D97-AF65-F5344CB8AC3E}">
        <p14:creationId xmlns:p14="http://schemas.microsoft.com/office/powerpoint/2010/main" val="2005788396"/>
      </p:ext>
    </p:extLst>
  </p:cSld>
  <p:clrMapOvr>
    <a:masterClrMapping/>
  </p:clrMapOvr>
  <p:transition spd="med" advClick="0" advTm="7000">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914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en-GB" sz="4000" dirty="0"/>
              <a:t>Public and Cultural </a:t>
            </a:r>
            <a:r>
              <a:rPr lang="en-GB" sz="4000" dirty="0" smtClean="0"/>
              <a:t>Activities</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pPr algn="just">
              <a:buNone/>
            </a:pPr>
            <a:r>
              <a:rPr lang="en-GB" sz="2000" dirty="0" smtClean="0"/>
              <a:t>Activities </a:t>
            </a:r>
            <a:r>
              <a:rPr lang="en-GB" sz="2000" dirty="0"/>
              <a:t>for wider audiences and local communities are specific to public libraries, but in all Romanian academic libraries, there are many types of cultural activities. </a:t>
            </a:r>
            <a:endParaRPr lang="ro-RO" sz="2000" dirty="0" smtClean="0"/>
          </a:p>
          <a:p>
            <a:pPr algn="just">
              <a:buNone/>
            </a:pPr>
            <a:r>
              <a:rPr lang="en-GB" sz="2000" dirty="0" smtClean="0"/>
              <a:t>Exhibitions </a:t>
            </a:r>
            <a:r>
              <a:rPr lang="en-GB" sz="2000" dirty="0"/>
              <a:t>on different topics, book presentations, conferences, meetings with cultural and scientific personalities, and different types of performances have become regular activities of public libraries. </a:t>
            </a:r>
            <a:endParaRPr lang="ro-RO" sz="2000" dirty="0" smtClean="0"/>
          </a:p>
          <a:p>
            <a:pPr algn="just">
              <a:buNone/>
            </a:pPr>
            <a:r>
              <a:rPr lang="en-GB" sz="2000" dirty="0" smtClean="0"/>
              <a:t>These </a:t>
            </a:r>
            <a:r>
              <a:rPr lang="en-GB" sz="2000" dirty="0"/>
              <a:t>activities emphasise local, national, and world cultural heritage, thus contributing to the cultural and artistic education of their audiences. </a:t>
            </a:r>
            <a:endParaRPr lang="ro-RO" sz="2000" dirty="0" smtClean="0"/>
          </a:p>
          <a:p>
            <a:pPr algn="just">
              <a:buNone/>
            </a:pPr>
            <a:r>
              <a:rPr lang="en-GB" sz="2000" dirty="0" smtClean="0"/>
              <a:t>Partnerships </a:t>
            </a:r>
            <a:r>
              <a:rPr lang="en-GB" sz="2000" dirty="0"/>
              <a:t>with entertainment institutions, with creative and cultural organisations, with artists from various fields, and with businesses contribute to the development of creative workshops and artistic and cultural events, including performing arts, festivals, exhibitions and conferences.</a:t>
            </a:r>
            <a:endParaRPr lang="ro-RO" sz="2000" b="1" dirty="0"/>
          </a:p>
          <a:p>
            <a:pPr algn="just">
              <a:buFont typeface="Wingdings 3" panose="05040102010807070707" pitchFamily="18" charset="2"/>
              <a:buNone/>
            </a:pPr>
            <a:endParaRPr lang="en-US" altLang="ro-RO" sz="2400" b="1" dirty="0" smtClean="0"/>
          </a:p>
        </p:txBody>
      </p:sp>
    </p:spTree>
    <p:extLst>
      <p:ext uri="{BB962C8B-B14F-4D97-AF65-F5344CB8AC3E}">
        <p14:creationId xmlns:p14="http://schemas.microsoft.com/office/powerpoint/2010/main" val="3676481749"/>
      </p:ext>
    </p:extLst>
  </p:cSld>
  <p:clrMapOvr>
    <a:masterClrMapping/>
  </p:clrMapOvr>
  <p:transition spd="med" advClick="0" advTm="7000">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9143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ro-RO" sz="3600" dirty="0" err="1" smtClean="0"/>
              <a:t>Internationalisation</a:t>
            </a:r>
            <a:r>
              <a:rPr lang="ro-RO" sz="3600" dirty="0" smtClean="0"/>
              <a:t> / </a:t>
            </a:r>
            <a:r>
              <a:rPr lang="ro-RO" sz="4000" dirty="0" smtClean="0"/>
              <a:t>Multicultural </a:t>
            </a:r>
            <a:r>
              <a:rPr lang="ro-RO" sz="4000" dirty="0" err="1" smtClean="0"/>
              <a:t>policies</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endParaRPr lang="ro-RO" altLang="ro-RO" sz="2000" b="1" dirty="0" smtClean="0"/>
          </a:p>
          <a:p>
            <a:pPr algn="just"/>
            <a:r>
              <a:rPr lang="en-US" sz="2000" dirty="0"/>
              <a:t>IFLA also undertook to support and find the most varied forms to contribute to the achievement of the goals of this </a:t>
            </a:r>
            <a:r>
              <a:rPr lang="en-US" sz="2000" dirty="0" smtClean="0"/>
              <a:t>agenda</a:t>
            </a:r>
            <a:r>
              <a:rPr lang="ro-RO" sz="2000" dirty="0" smtClean="0"/>
              <a:t> </a:t>
            </a:r>
            <a:r>
              <a:rPr lang="ro-RO" sz="2000" i="1" dirty="0" smtClean="0"/>
              <a:t>(</a:t>
            </a:r>
            <a:r>
              <a:rPr lang="en-US" sz="2000" b="1" i="1" dirty="0"/>
              <a:t>The IFLA statement on multicultural library: The Multicultural Library - a gateway to a cultural diverse society in </a:t>
            </a:r>
            <a:r>
              <a:rPr lang="en-US" sz="2000" b="1" i="1" dirty="0" smtClean="0"/>
              <a:t>dialogue</a:t>
            </a:r>
            <a:r>
              <a:rPr lang="ro-RO" sz="2000" b="1" i="1" dirty="0" smtClean="0"/>
              <a:t>).</a:t>
            </a:r>
          </a:p>
          <a:p>
            <a:pPr algn="just"/>
            <a:endParaRPr lang="ro-RO" sz="2000" b="1" i="1" dirty="0"/>
          </a:p>
          <a:p>
            <a:pPr algn="just"/>
            <a:r>
              <a:rPr lang="ro-RO" sz="2000" b="1" dirty="0" smtClean="0"/>
              <a:t>T</a:t>
            </a:r>
            <a:r>
              <a:rPr lang="en-US" sz="2000" b="1" dirty="0" smtClean="0"/>
              <a:t>he </a:t>
            </a:r>
            <a:r>
              <a:rPr lang="en-US" sz="2000" b="1" dirty="0"/>
              <a:t>academic library is an integrating institutional factor </a:t>
            </a:r>
            <a:r>
              <a:rPr lang="en-US" sz="2000" dirty="0"/>
              <a:t>in the context of international mobility of populations. Romanians from the diaspora are supported to integrate in the countries of the European Union, in their turn the Romanian libraries develop internationalization policies and support for the integration of the multicultural </a:t>
            </a:r>
            <a:r>
              <a:rPr lang="en-US" sz="2000" dirty="0" smtClean="0"/>
              <a:t>groups</a:t>
            </a:r>
            <a:r>
              <a:rPr lang="ro-RO" sz="2000" dirty="0" smtClean="0"/>
              <a:t>.</a:t>
            </a:r>
            <a:endParaRPr lang="ro-RO" sz="2000" dirty="0"/>
          </a:p>
          <a:p>
            <a:endParaRPr lang="ro-RO" altLang="ro-RO" sz="2000" b="1" dirty="0"/>
          </a:p>
          <a:p>
            <a:endParaRPr lang="ro-RO" altLang="ro-RO" sz="2000" b="1" dirty="0" smtClean="0"/>
          </a:p>
        </p:txBody>
      </p:sp>
    </p:spTree>
    <p:extLst>
      <p:ext uri="{BB962C8B-B14F-4D97-AF65-F5344CB8AC3E}">
        <p14:creationId xmlns:p14="http://schemas.microsoft.com/office/powerpoint/2010/main" val="1577278718"/>
      </p:ext>
    </p:extLst>
  </p:cSld>
  <p:clrMapOvr>
    <a:masterClrMapping/>
  </p:clrMapOvr>
  <p:transition spd="med" advClick="0" advTm="7000">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sz="3200" b="1" dirty="0">
                <a:solidFill>
                  <a:schemeClr val="accent5"/>
                </a:solidFill>
              </a:rPr>
              <a:t>UNESCO, </a:t>
            </a:r>
            <a:r>
              <a:rPr lang="ro-RO" sz="3200" b="1" i="1" dirty="0">
                <a:solidFill>
                  <a:schemeClr val="accent5"/>
                </a:solidFill>
              </a:rPr>
              <a:t>Agenda 2030, </a:t>
            </a:r>
            <a:r>
              <a:rPr lang="ro-RO" sz="3200" b="1" i="1" dirty="0" smtClean="0">
                <a:solidFill>
                  <a:schemeClr val="accent5"/>
                </a:solidFill>
              </a:rPr>
              <a:t>New </a:t>
            </a:r>
            <a:r>
              <a:rPr lang="ro-RO" sz="3200" b="1" i="1" dirty="0">
                <a:solidFill>
                  <a:schemeClr val="accent5"/>
                </a:solidFill>
              </a:rPr>
              <a:t>York, 2015</a:t>
            </a:r>
            <a:endParaRPr lang="ro-RO" sz="3200" dirty="0"/>
          </a:p>
        </p:txBody>
      </p:sp>
      <p:sp>
        <p:nvSpPr>
          <p:cNvPr id="3" name="Content Placeholder 2"/>
          <p:cNvSpPr>
            <a:spLocks noGrp="1"/>
          </p:cNvSpPr>
          <p:nvPr>
            <p:ph idx="1"/>
          </p:nvPr>
        </p:nvSpPr>
        <p:spPr>
          <a:xfrm flipH="1">
            <a:off x="2286000" y="6324600"/>
            <a:ext cx="6512052" cy="533400"/>
          </a:xfrm>
        </p:spPr>
        <p:txBody>
          <a:bodyPr>
            <a:normAutofit fontScale="40000" lnSpcReduction="20000"/>
          </a:bodyPr>
          <a:lstStyle/>
          <a:p>
            <a:pPr lvl="1"/>
            <a:r>
              <a:rPr lang="ro-RO" dirty="0"/>
              <a:t>Fig. 1. Obiectivele </a:t>
            </a:r>
            <a:r>
              <a:rPr lang="ro-RO" i="1" dirty="0"/>
              <a:t>Agendei UNESCO 2030.</a:t>
            </a:r>
            <a:r>
              <a:rPr lang="ro-RO" dirty="0"/>
              <a:t/>
            </a:r>
            <a:br>
              <a:rPr lang="ro-RO" dirty="0"/>
            </a:br>
            <a:r>
              <a:rPr lang="ro-RO" dirty="0"/>
              <a:t>Sursa: </a:t>
            </a:r>
            <a:r>
              <a:rPr lang="ro-RO" u="sng" dirty="0">
                <a:hlinkClick r:id="rId2"/>
              </a:rPr>
              <a:t>http://www.ifla.org/files/assets/hq/topics/libraries-development/documents/access-and-opportunity-for-all.pdf</a:t>
            </a:r>
            <a:r>
              <a:rPr lang="ro-RO" dirty="0"/>
              <a:t> </a:t>
            </a:r>
            <a:br>
              <a:rPr lang="ro-RO" dirty="0"/>
            </a:br>
            <a:endParaRPr lang="ro-RO" dirty="0"/>
          </a:p>
        </p:txBody>
      </p:sp>
      <p:pic>
        <p:nvPicPr>
          <p:cNvPr id="4" name="Content Placeholder 3"/>
          <p:cNvPicPr>
            <a:picLocks noChangeAspect="1"/>
          </p:cNvPicPr>
          <p:nvPr/>
        </p:nvPicPr>
        <p:blipFill>
          <a:blip r:embed="rId3"/>
          <a:stretch>
            <a:fillRect/>
          </a:stretch>
        </p:blipFill>
        <p:spPr>
          <a:xfrm>
            <a:off x="1066800" y="1219813"/>
            <a:ext cx="6873438" cy="5074307"/>
          </a:xfrm>
          <a:prstGeom prst="rect">
            <a:avLst/>
          </a:prstGeom>
        </p:spPr>
      </p:pic>
    </p:spTree>
    <p:extLst>
      <p:ext uri="{BB962C8B-B14F-4D97-AF65-F5344CB8AC3E}">
        <p14:creationId xmlns:p14="http://schemas.microsoft.com/office/powerpoint/2010/main" val="1500535076"/>
      </p:ext>
    </p:extLst>
  </p:cSld>
  <p:clrMapOvr>
    <a:masterClrMapping/>
  </p:clrMapOvr>
  <p:transition spd="med" advClick="0" advTm="7000">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4800"/>
            <a:ext cx="7886700" cy="1512570"/>
          </a:xfrm>
        </p:spPr>
        <p:txBody>
          <a:bodyPr>
            <a:normAutofit fontScale="90000"/>
          </a:bodyPr>
          <a:lstStyle/>
          <a:p>
            <a:r>
              <a:rPr lang="ro-RO" dirty="0" smtClean="0"/>
              <a:t/>
            </a:r>
            <a:br>
              <a:rPr lang="ro-RO" dirty="0" smtClean="0"/>
            </a:br>
            <a:r>
              <a:rPr lang="ro-RO" b="1" dirty="0" smtClean="0">
                <a:solidFill>
                  <a:srgbClr val="002060"/>
                </a:solidFill>
              </a:rPr>
              <a:t>IF</a:t>
            </a:r>
            <a:r>
              <a:rPr lang="ro-RO" b="1" dirty="0" smtClean="0">
                <a:solidFill>
                  <a:srgbClr val="FF0000"/>
                </a:solidFill>
              </a:rPr>
              <a:t>LA</a:t>
            </a:r>
            <a:r>
              <a:rPr lang="ro-RO" b="1" dirty="0" smtClean="0">
                <a:solidFill>
                  <a:srgbClr val="0070C0"/>
                </a:solidFill>
              </a:rPr>
              <a:t> </a:t>
            </a:r>
            <a:r>
              <a:rPr lang="ro-RO" dirty="0" smtClean="0">
                <a:solidFill>
                  <a:schemeClr val="accent4"/>
                </a:solidFill>
              </a:rPr>
              <a:t>in</a:t>
            </a:r>
            <a:r>
              <a:rPr lang="ro-RO" b="1" dirty="0" smtClean="0">
                <a:solidFill>
                  <a:srgbClr val="0070C0"/>
                </a:solidFill>
              </a:rPr>
              <a:t> ROMANIA</a:t>
            </a:r>
            <a:r>
              <a:rPr lang="ro-RO" b="1" dirty="0" smtClean="0">
                <a:solidFill>
                  <a:srgbClr val="002060"/>
                </a:solidFill>
              </a:rPr>
              <a:t>: </a:t>
            </a:r>
            <a:r>
              <a:rPr lang="ro-RO" b="1" dirty="0">
                <a:solidFill>
                  <a:srgbClr val="002060"/>
                </a:solidFill>
              </a:rPr>
              <a:t>IF</a:t>
            </a:r>
            <a:r>
              <a:rPr lang="ro-RO" b="1" dirty="0">
                <a:solidFill>
                  <a:schemeClr val="accent5">
                    <a:lumMod val="60000"/>
                    <a:lumOff val="40000"/>
                  </a:schemeClr>
                </a:solidFill>
              </a:rPr>
              <a:t>LA-LA</a:t>
            </a:r>
            <a:r>
              <a:rPr lang="ro-RO" b="1" dirty="0">
                <a:solidFill>
                  <a:srgbClr val="002060"/>
                </a:solidFill>
              </a:rPr>
              <a:t>C</a:t>
            </a:r>
            <a:r>
              <a:rPr lang="ro-RO" b="1" dirty="0" smtClean="0">
                <a:solidFill>
                  <a:srgbClr val="002060"/>
                </a:solidFill>
              </a:rPr>
              <a:t>, </a:t>
            </a:r>
            <a:r>
              <a:rPr lang="ro-RO" b="1" dirty="0" err="1" smtClean="0">
                <a:solidFill>
                  <a:srgbClr val="002060"/>
                </a:solidFill>
              </a:rPr>
              <a:t>Timisoara</a:t>
            </a:r>
            <a:r>
              <a:rPr lang="ro-RO" b="1" dirty="0" smtClean="0">
                <a:solidFill>
                  <a:srgbClr val="002060"/>
                </a:solidFill>
              </a:rPr>
              <a:t>, 2017</a:t>
            </a:r>
            <a:r>
              <a:rPr lang="ro-RO" dirty="0"/>
              <a:t/>
            </a:r>
            <a:br>
              <a:rPr lang="ro-RO" dirty="0"/>
            </a:br>
            <a:endParaRPr lang="ro-RO" dirty="0"/>
          </a:p>
        </p:txBody>
      </p:sp>
      <p:pic>
        <p:nvPicPr>
          <p:cNvPr id="4" name="Content Placeholder 3"/>
          <p:cNvPicPr>
            <a:picLocks noGrp="1" noChangeAspect="1"/>
          </p:cNvPicPr>
          <p:nvPr>
            <p:ph idx="1"/>
          </p:nvPr>
        </p:nvPicPr>
        <p:blipFill>
          <a:blip r:embed="rId2"/>
          <a:stretch>
            <a:fillRect/>
          </a:stretch>
        </p:blipFill>
        <p:spPr>
          <a:xfrm>
            <a:off x="-34065" y="1927098"/>
            <a:ext cx="9178065" cy="4964430"/>
          </a:xfrm>
          <a:prstGeom prst="rect">
            <a:avLst/>
          </a:prstGeom>
        </p:spPr>
      </p:pic>
    </p:spTree>
    <p:extLst>
      <p:ext uri="{BB962C8B-B14F-4D97-AF65-F5344CB8AC3E}">
        <p14:creationId xmlns:p14="http://schemas.microsoft.com/office/powerpoint/2010/main" val="2902095710"/>
      </p:ext>
    </p:extLst>
  </p:cSld>
  <p:clrMapOvr>
    <a:masterClrMapping/>
  </p:clrMapOvr>
  <p:transition spd="med" advClick="0" advTm="7000">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7886700" cy="1431037"/>
          </a:xfrm>
        </p:spPr>
        <p:txBody>
          <a:bodyPr>
            <a:normAutofit/>
          </a:bodyPr>
          <a:lstStyle/>
          <a:p>
            <a:r>
              <a:rPr lang="ro-RO" sz="3200" b="1" dirty="0" smtClean="0">
                <a:solidFill>
                  <a:srgbClr val="0070C0"/>
                </a:solidFill>
              </a:rPr>
              <a:t>IFLA in ROMANIA: IFLA-MULTICULTI</a:t>
            </a:r>
            <a:r>
              <a:rPr lang="ro-RO" sz="3200" b="1" dirty="0">
                <a:solidFill>
                  <a:srgbClr val="0070C0"/>
                </a:solidFill>
              </a:rPr>
              <a:t>, </a:t>
            </a:r>
            <a:r>
              <a:rPr lang="ro-RO" sz="3200" dirty="0" smtClean="0">
                <a:solidFill>
                  <a:srgbClr val="0070C0"/>
                </a:solidFill>
              </a:rPr>
              <a:t>TIMIȘOARA, </a:t>
            </a:r>
            <a:r>
              <a:rPr lang="ro-RO" sz="3200" dirty="0">
                <a:solidFill>
                  <a:srgbClr val="0070C0"/>
                </a:solidFill>
              </a:rPr>
              <a:t>2018</a:t>
            </a:r>
            <a:endParaRPr lang="ro-RO" sz="3200" dirty="0"/>
          </a:p>
        </p:txBody>
      </p:sp>
      <p:pic>
        <p:nvPicPr>
          <p:cNvPr id="4" name="Content Placeholder 7"/>
          <p:cNvPicPr>
            <a:picLocks noGrp="1" noChangeAspect="1"/>
          </p:cNvPicPr>
          <p:nvPr>
            <p:ph idx="1"/>
          </p:nvPr>
        </p:nvPicPr>
        <p:blipFill>
          <a:blip r:embed="rId2"/>
          <a:stretch>
            <a:fillRect/>
          </a:stretch>
        </p:blipFill>
        <p:spPr>
          <a:xfrm>
            <a:off x="381000" y="1752600"/>
            <a:ext cx="8595548" cy="4423410"/>
          </a:xfrm>
          <a:prstGeom prst="rect">
            <a:avLst/>
          </a:prstGeom>
        </p:spPr>
      </p:pic>
    </p:spTree>
    <p:extLst>
      <p:ext uri="{BB962C8B-B14F-4D97-AF65-F5344CB8AC3E}">
        <p14:creationId xmlns:p14="http://schemas.microsoft.com/office/powerpoint/2010/main" val="2402267560"/>
      </p:ext>
    </p:extLst>
  </p:cSld>
  <p:clrMapOvr>
    <a:masterClrMapping/>
  </p:clrMapOvr>
  <p:transition spd="med" advClick="0" advTm="7000">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36562" y="460375"/>
            <a:ext cx="8229601" cy="503238"/>
          </a:xfrm>
        </p:spPr>
        <p:txBody>
          <a:bodyPr wrap="square" lIns="91440" tIns="45720" rIns="91440" bIns="45720" numCol="1" rtlCol="0" anchorCtr="0" compatLnSpc="1">
            <a:prstTxWarp prst="textNoShape">
              <a:avLst/>
            </a:prstTxWarp>
            <a:normAutofit fontScale="90000"/>
          </a:bodyPr>
          <a:lstStyle/>
          <a:p>
            <a:pPr>
              <a:defRPr/>
            </a:pPr>
            <a:r>
              <a:rPr lang="en-GB" sz="3700" kern="1200" dirty="0" smtClean="0"/>
              <a:t>CONTENTS</a:t>
            </a: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r>
              <a:rPr lang="en-GB" sz="2000" b="1" dirty="0" smtClean="0"/>
              <a:t>The </a:t>
            </a:r>
            <a:r>
              <a:rPr lang="en-GB" sz="2000" b="1" dirty="0"/>
              <a:t>Romanian National System of Libraries: Specific </a:t>
            </a:r>
            <a:r>
              <a:rPr lang="en-GB" sz="2000" b="1" dirty="0" smtClean="0"/>
              <a:t>Features</a:t>
            </a:r>
            <a:r>
              <a:rPr lang="ro-RO" sz="2000" b="1" dirty="0" smtClean="0"/>
              <a:t> </a:t>
            </a:r>
            <a:r>
              <a:rPr lang="ro-RO" sz="2000" b="1" dirty="0" err="1" smtClean="0"/>
              <a:t>and</a:t>
            </a:r>
            <a:r>
              <a:rPr lang="ro-RO" sz="2000" b="1" dirty="0" smtClean="0"/>
              <a:t> </a:t>
            </a:r>
            <a:r>
              <a:rPr lang="ro-RO" sz="2000" b="1" dirty="0" err="1"/>
              <a:t>A</a:t>
            </a:r>
            <a:r>
              <a:rPr lang="ro-RO" sz="2000" b="1" dirty="0" err="1" smtClean="0"/>
              <a:t>tributions</a:t>
            </a:r>
            <a:endParaRPr lang="ro-RO" sz="2000" b="1" dirty="0" smtClean="0"/>
          </a:p>
          <a:p>
            <a:endParaRPr lang="ro-RO" sz="2000" b="1" dirty="0" smtClean="0"/>
          </a:p>
          <a:p>
            <a:r>
              <a:rPr lang="ro-RO" sz="2000" b="1" dirty="0" smtClean="0"/>
              <a:t>The Academic </a:t>
            </a:r>
            <a:r>
              <a:rPr lang="ro-RO" sz="2000" b="1" dirty="0" err="1" smtClean="0"/>
              <a:t>Libraries</a:t>
            </a:r>
            <a:r>
              <a:rPr lang="ro-RO" sz="2000" b="1" dirty="0" smtClean="0"/>
              <a:t> – as part of RNSL: </a:t>
            </a:r>
            <a:r>
              <a:rPr lang="ro-RO" sz="2000" b="1" dirty="0" err="1" smtClean="0"/>
              <a:t>features</a:t>
            </a:r>
            <a:endParaRPr lang="ro-RO" sz="2000" b="1" dirty="0" smtClean="0"/>
          </a:p>
          <a:p>
            <a:r>
              <a:rPr lang="en-GB" sz="2000" dirty="0"/>
              <a:t>Information and </a:t>
            </a:r>
            <a:r>
              <a:rPr lang="en-GB" sz="2000" dirty="0" smtClean="0"/>
              <a:t>Documentation</a:t>
            </a:r>
            <a:r>
              <a:rPr lang="ro-RO" sz="2000" dirty="0" smtClean="0"/>
              <a:t> (</a:t>
            </a:r>
            <a:r>
              <a:rPr lang="ro-RO" sz="2000" dirty="0" err="1" smtClean="0"/>
              <a:t>information</a:t>
            </a:r>
            <a:r>
              <a:rPr lang="ro-RO" sz="2000" dirty="0" smtClean="0"/>
              <a:t> </a:t>
            </a:r>
            <a:r>
              <a:rPr lang="ro-RO" sz="2000" dirty="0" err="1" smtClean="0"/>
              <a:t>literacy</a:t>
            </a:r>
            <a:r>
              <a:rPr lang="ro-RO" sz="2000" dirty="0" smtClean="0"/>
              <a:t> component)</a:t>
            </a:r>
          </a:p>
          <a:p>
            <a:r>
              <a:rPr lang="en-GB" sz="2000" dirty="0" smtClean="0"/>
              <a:t>Scientific</a:t>
            </a:r>
            <a:r>
              <a:rPr lang="ro-RO" sz="2000" dirty="0" smtClean="0"/>
              <a:t> </a:t>
            </a:r>
            <a:r>
              <a:rPr lang="ro-RO" sz="2000" dirty="0" err="1" smtClean="0"/>
              <a:t>and</a:t>
            </a:r>
            <a:r>
              <a:rPr lang="ro-RO" sz="2000" dirty="0" smtClean="0"/>
              <a:t> </a:t>
            </a:r>
            <a:r>
              <a:rPr lang="en-GB" sz="2000" dirty="0" smtClean="0"/>
              <a:t>Cultural Heritage</a:t>
            </a:r>
            <a:endParaRPr lang="ro-RO" sz="2000" dirty="0" smtClean="0"/>
          </a:p>
          <a:p>
            <a:r>
              <a:rPr lang="en-GB" sz="2000" dirty="0"/>
              <a:t>Education </a:t>
            </a:r>
            <a:r>
              <a:rPr lang="en-GB" sz="2000" dirty="0" smtClean="0"/>
              <a:t>Policy</a:t>
            </a:r>
            <a:endParaRPr lang="ro-RO" sz="2000" dirty="0" smtClean="0"/>
          </a:p>
          <a:p>
            <a:r>
              <a:rPr lang="en-GB" sz="2000" dirty="0"/>
              <a:t>Research</a:t>
            </a:r>
            <a:endParaRPr lang="ro-RO" sz="2000" dirty="0"/>
          </a:p>
          <a:p>
            <a:r>
              <a:rPr lang="en-GB" sz="2000" dirty="0" smtClean="0"/>
              <a:t>Public </a:t>
            </a:r>
            <a:r>
              <a:rPr lang="en-GB" sz="2000" dirty="0"/>
              <a:t>and Cultural </a:t>
            </a:r>
            <a:r>
              <a:rPr lang="en-GB" sz="2000" dirty="0" smtClean="0"/>
              <a:t>Activities</a:t>
            </a:r>
            <a:endParaRPr lang="ro-RO" sz="2000" dirty="0" smtClean="0"/>
          </a:p>
          <a:p>
            <a:r>
              <a:rPr lang="ro-RO" sz="2000" dirty="0" err="1"/>
              <a:t>Internationalisation</a:t>
            </a:r>
            <a:r>
              <a:rPr lang="ro-RO" sz="2000" dirty="0"/>
              <a:t> / Multicultural </a:t>
            </a:r>
            <a:r>
              <a:rPr lang="ro-RO" sz="2000" dirty="0" err="1"/>
              <a:t>policies</a:t>
            </a:r>
            <a:endParaRPr lang="ro-RO" sz="2000" dirty="0" smtClean="0"/>
          </a:p>
          <a:p>
            <a:pPr>
              <a:lnSpc>
                <a:spcPct val="90000"/>
              </a:lnSpc>
            </a:pPr>
            <a:endParaRPr lang="ro-RO" altLang="ro-RO" sz="2000" b="1" dirty="0" smtClean="0"/>
          </a:p>
          <a:p>
            <a:pPr>
              <a:lnSpc>
                <a:spcPct val="90000"/>
              </a:lnSpc>
            </a:pPr>
            <a:r>
              <a:rPr lang="ro-RO" altLang="ro-RO" sz="2000" b="1" dirty="0" smtClean="0"/>
              <a:t>CONCLU</a:t>
            </a:r>
            <a:r>
              <a:rPr lang="en-GB" altLang="ro-RO" sz="2000" b="1" dirty="0" smtClean="0"/>
              <a:t>SIONS</a:t>
            </a:r>
            <a:endParaRPr lang="en-US" altLang="ro-RO" sz="2000" b="1" dirty="0" smtClean="0"/>
          </a:p>
          <a:p>
            <a:pPr>
              <a:lnSpc>
                <a:spcPct val="90000"/>
              </a:lnSpc>
            </a:pPr>
            <a:r>
              <a:rPr lang="en-US" altLang="ro-RO" sz="2000" b="1" dirty="0" smtClean="0"/>
              <a:t>REFERENCES</a:t>
            </a:r>
          </a:p>
          <a:p>
            <a:pPr>
              <a:buFont typeface="Wingdings 3" panose="05040102010807070707" pitchFamily="18" charset="2"/>
              <a:buNone/>
            </a:pPr>
            <a:endParaRPr lang="en-US" altLang="ro-RO" sz="2400" b="1" dirty="0" smtClean="0"/>
          </a:p>
        </p:txBody>
      </p:sp>
    </p:spTree>
  </p:cSld>
  <p:clrMapOvr>
    <a:masterClrMapping/>
  </p:clrMapOvr>
  <p:transition spd="med" advClick="0" advTm="700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632" y="228600"/>
            <a:ext cx="8229600" cy="1143000"/>
          </a:xfrm>
        </p:spPr>
        <p:txBody>
          <a:bodyPr>
            <a:normAutofit fontScale="90000"/>
          </a:bodyPr>
          <a:lstStyle/>
          <a:p>
            <a:r>
              <a:rPr lang="ro-RO" dirty="0" smtClean="0">
                <a:solidFill>
                  <a:schemeClr val="accent5">
                    <a:lumMod val="75000"/>
                  </a:schemeClr>
                </a:solidFill>
              </a:rPr>
              <a:t>IFLA IN ROMANIA. SATELITE MEETINGS, CONFERENCES</a:t>
            </a:r>
            <a:endParaRPr lang="ro-RO" b="1" dirty="0">
              <a:solidFill>
                <a:schemeClr val="accent5">
                  <a:lumMod val="75000"/>
                </a:schemeClr>
              </a:solidFill>
            </a:endParaRPr>
          </a:p>
        </p:txBody>
      </p:sp>
      <p:sp>
        <p:nvSpPr>
          <p:cNvPr id="3" name="Content Placeholder 2"/>
          <p:cNvSpPr>
            <a:spLocks noGrp="1"/>
          </p:cNvSpPr>
          <p:nvPr>
            <p:ph idx="1"/>
          </p:nvPr>
        </p:nvSpPr>
        <p:spPr>
          <a:xfrm>
            <a:off x="484632" y="1447800"/>
            <a:ext cx="8229600" cy="5181600"/>
          </a:xfrm>
        </p:spPr>
        <p:txBody>
          <a:bodyPr/>
          <a:lstStyle/>
          <a:p>
            <a:pPr algn="just">
              <a:lnSpc>
                <a:spcPct val="150000"/>
              </a:lnSpc>
            </a:pPr>
            <a:r>
              <a:rPr lang="en-US" sz="2000" dirty="0"/>
              <a:t>The international scientific events organized in </a:t>
            </a:r>
            <a:r>
              <a:rPr lang="en-US" sz="2000" dirty="0" err="1"/>
              <a:t>Timişoara</a:t>
            </a:r>
            <a:r>
              <a:rPr lang="en-US" sz="2000" dirty="0"/>
              <a:t> in 2017 and 2018 under the aegis of IFLA by the </a:t>
            </a:r>
            <a:r>
              <a:rPr lang="en-US" sz="2000" dirty="0" smtClean="0"/>
              <a:t>UVT</a:t>
            </a:r>
            <a:r>
              <a:rPr lang="ro-RO" sz="2000" dirty="0"/>
              <a:t>-</a:t>
            </a:r>
            <a:r>
              <a:rPr lang="en-US" sz="2000" dirty="0" smtClean="0"/>
              <a:t> </a:t>
            </a:r>
            <a:r>
              <a:rPr lang="en-US" sz="2000" dirty="0"/>
              <a:t>Information and Documentation Studies Program, </a:t>
            </a:r>
            <a:r>
              <a:rPr lang="en-US" sz="2000" dirty="0" smtClean="0"/>
              <a:t>with </a:t>
            </a:r>
            <a:r>
              <a:rPr lang="en-US" sz="2000" dirty="0"/>
              <a:t>library professionals and </a:t>
            </a:r>
            <a:r>
              <a:rPr lang="en-US" sz="2000" dirty="0" smtClean="0"/>
              <a:t>librarians</a:t>
            </a:r>
            <a:r>
              <a:rPr lang="ro-RO" sz="2000" dirty="0" smtClean="0"/>
              <a:t> </a:t>
            </a:r>
            <a:r>
              <a:rPr lang="en-US" sz="2000" dirty="0" smtClean="0"/>
              <a:t>together, </a:t>
            </a:r>
            <a:r>
              <a:rPr lang="en-US" sz="2000" dirty="0"/>
              <a:t>represent our (modest) contribution through which we wanted to draw the attention of the Romanian and international academic communities that multicultural libraries are called to meet the integration needs of ethnic communities; we are interested in, of course, the Romanian diaspora from the prism where it can be encouraged and directed to turn to the services of this institution in order to integrate better.</a:t>
            </a:r>
            <a:endParaRPr lang="ro-RO" dirty="0"/>
          </a:p>
        </p:txBody>
      </p:sp>
    </p:spTree>
    <p:extLst>
      <p:ext uri="{BB962C8B-B14F-4D97-AF65-F5344CB8AC3E}">
        <p14:creationId xmlns:p14="http://schemas.microsoft.com/office/powerpoint/2010/main" val="2552269214"/>
      </p:ext>
    </p:extLst>
  </p:cSld>
  <p:clrMapOvr>
    <a:masterClrMapping/>
  </p:clrMapOvr>
  <p:transition spd="med" advClick="0" advTm="7000">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normAutofit fontScale="90000"/>
          </a:bodyPr>
          <a:lstStyle/>
          <a:p>
            <a:pPr>
              <a:defRPr/>
            </a:pPr>
            <a:r>
              <a:rPr lang="ro-RO" altLang="ro-RO" sz="3700" dirty="0" smtClean="0"/>
              <a:t>VI. CONCLUSIONS</a:t>
            </a:r>
            <a:r>
              <a:rPr lang="en-US" altLang="ro-RO" sz="3700" dirty="0" smtClean="0"/>
              <a:t/>
            </a:r>
            <a:br>
              <a:rPr lang="en-US" altLang="ro-RO" sz="3700" dirty="0" smtClean="0"/>
            </a:br>
            <a:endParaRPr lang="en-US" altLang="ro-RO" sz="3700" dirty="0" smtClean="0"/>
          </a:p>
        </p:txBody>
      </p:sp>
      <p:sp>
        <p:nvSpPr>
          <p:cNvPr id="12291" name="Rectangle 3"/>
          <p:cNvSpPr>
            <a:spLocks noGrp="1"/>
          </p:cNvSpPr>
          <p:nvPr>
            <p:ph type="body" idx="1"/>
          </p:nvPr>
        </p:nvSpPr>
        <p:spPr>
          <a:xfrm>
            <a:off x="457200" y="762000"/>
            <a:ext cx="8458200" cy="5791200"/>
          </a:xfrm>
        </p:spPr>
        <p:txBody>
          <a:bodyPr/>
          <a:lstStyle/>
          <a:p>
            <a:pPr algn="just"/>
            <a:r>
              <a:rPr lang="en-US" sz="2000" dirty="0"/>
              <a:t>Paradigms of information have evolved and changed under the pressure of new information technologies, causing deep ruptures in all aspects of the production, processing, communication, use, and preservation of information and documentary resources: </a:t>
            </a:r>
            <a:r>
              <a:rPr lang="ro-RO" sz="2000" dirty="0" err="1" smtClean="0"/>
              <a:t>the</a:t>
            </a:r>
            <a:r>
              <a:rPr lang="ro-RO" sz="2000" dirty="0" smtClean="0"/>
              <a:t> academic </a:t>
            </a:r>
            <a:r>
              <a:rPr lang="en-US" sz="2000" dirty="0" err="1" smtClean="0"/>
              <a:t>librar</a:t>
            </a:r>
            <a:r>
              <a:rPr lang="ro-RO" sz="2000" dirty="0" smtClean="0"/>
              <a:t>ies</a:t>
            </a:r>
            <a:r>
              <a:rPr lang="en-US" sz="2000" dirty="0" smtClean="0"/>
              <a:t> </a:t>
            </a:r>
            <a:r>
              <a:rPr lang="en-US" sz="2000" dirty="0"/>
              <a:t>procedures involving processing, organizing, communicating, and using information and documentary resources are conditioned by the use of an ICT infrastructure. </a:t>
            </a:r>
            <a:endParaRPr lang="ro-RO" sz="2000" dirty="0" smtClean="0"/>
          </a:p>
          <a:p>
            <a:pPr algn="just"/>
            <a:r>
              <a:rPr lang="en-US" sz="2000" dirty="0" smtClean="0"/>
              <a:t>Libraries </a:t>
            </a:r>
            <a:r>
              <a:rPr lang="en-US" sz="2000" dirty="0"/>
              <a:t>are therefore compelled to align their activities within such an infrastructure. There has also been a concurrent shift from documents to information. </a:t>
            </a:r>
            <a:endParaRPr lang="ro-RO" sz="2000" dirty="0" smtClean="0"/>
          </a:p>
          <a:p>
            <a:pPr algn="just"/>
            <a:r>
              <a:rPr lang="en-US" sz="2000" dirty="0" smtClean="0"/>
              <a:t>In </a:t>
            </a:r>
            <a:r>
              <a:rPr lang="en-US" sz="2000" dirty="0"/>
              <a:t>addition to traditional collections, libraries are compelled to develop products and services that provide easy access to information resources. </a:t>
            </a:r>
            <a:endParaRPr lang="ro-RO" sz="2000" dirty="0" smtClean="0"/>
          </a:p>
          <a:p>
            <a:pPr algn="just"/>
            <a:r>
              <a:rPr lang="en-US" sz="2000" dirty="0" smtClean="0"/>
              <a:t>The </a:t>
            </a:r>
            <a:r>
              <a:rPr lang="en-US" sz="2000" dirty="0"/>
              <a:t>mission of the academic libraries are a response to the social need for education and training, but they remain the institutions that can best meet the educational, cultural, and recreational needs of their university communities.</a:t>
            </a:r>
            <a:endParaRPr lang="ro-RO" sz="2000" dirty="0"/>
          </a:p>
        </p:txBody>
      </p:sp>
    </p:spTree>
  </p:cSld>
  <p:clrMapOvr>
    <a:masterClrMapping/>
  </p:clrMapOvr>
  <p:transition spd="med" advClick="0" advTm="7000">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p:cNvSpPr>
          <p:nvPr>
            <p:ph type="title"/>
          </p:nvPr>
        </p:nvSpPr>
        <p:spPr bwMode="auto">
          <a:xfrm>
            <a:off x="459855" y="234028"/>
            <a:ext cx="7992178" cy="977030"/>
          </a:xfrm>
        </p:spPr>
        <p:txBody>
          <a:bodyPr wrap="square" lIns="91440" tIns="45720" rIns="91440" bIns="45720" numCol="1" anchorCtr="0" compatLnSpc="1">
            <a:prstTxWarp prst="textNoShape">
              <a:avLst/>
            </a:prstTxWarp>
          </a:bodyPr>
          <a:lstStyle/>
          <a:p>
            <a:pPr>
              <a:defRPr/>
            </a:pPr>
            <a:r>
              <a:rPr lang="en-US" dirty="0" smtClean="0"/>
              <a:t>REFERENCES</a:t>
            </a:r>
          </a:p>
        </p:txBody>
      </p:sp>
      <p:sp>
        <p:nvSpPr>
          <p:cNvPr id="13315" name="Rectangle 3"/>
          <p:cNvSpPr>
            <a:spLocks noGrp="1"/>
          </p:cNvSpPr>
          <p:nvPr>
            <p:ph type="body" idx="1"/>
          </p:nvPr>
        </p:nvSpPr>
        <p:spPr>
          <a:xfrm>
            <a:off x="533400" y="914400"/>
            <a:ext cx="8229600" cy="5486400"/>
          </a:xfrm>
        </p:spPr>
        <p:txBody>
          <a:bodyPr/>
          <a:lstStyle/>
          <a:p>
            <a:r>
              <a:rPr lang="fr-FR" sz="1400" dirty="0" err="1" smtClean="0"/>
              <a:t>ANELiS</a:t>
            </a:r>
            <a:r>
              <a:rPr lang="fr-FR" sz="1400" dirty="0"/>
              <a:t>. (2015). </a:t>
            </a:r>
            <a:r>
              <a:rPr lang="fr-FR" sz="1400" i="1" dirty="0" err="1"/>
              <a:t>Acces</a:t>
            </a:r>
            <a:r>
              <a:rPr lang="fr-FR" sz="1400" i="1" dirty="0"/>
              <a:t> </a:t>
            </a:r>
            <a:r>
              <a:rPr lang="fr-FR" sz="1400" i="1" dirty="0" err="1"/>
              <a:t>Naţional</a:t>
            </a:r>
            <a:r>
              <a:rPr lang="fr-FR" sz="1400" i="1" dirty="0"/>
              <a:t> </a:t>
            </a:r>
            <a:r>
              <a:rPr lang="fr-FR" sz="1400" i="1" dirty="0" err="1"/>
              <a:t>electronic</a:t>
            </a:r>
            <a:r>
              <a:rPr lang="fr-FR" sz="1400" i="1" dirty="0"/>
              <a:t> la </a:t>
            </a:r>
            <a:r>
              <a:rPr lang="fr-FR" sz="1400" i="1" dirty="0" err="1"/>
              <a:t>literatura</a:t>
            </a:r>
            <a:r>
              <a:rPr lang="fr-FR" sz="1400" i="1" dirty="0"/>
              <a:t> </a:t>
            </a:r>
            <a:r>
              <a:rPr lang="fr-FR" sz="1400" i="1" dirty="0" err="1"/>
              <a:t>ştiinţifică</a:t>
            </a:r>
            <a:r>
              <a:rPr lang="fr-FR" sz="1400" i="1" dirty="0"/>
              <a:t> de </a:t>
            </a:r>
            <a:r>
              <a:rPr lang="fr-FR" sz="1400" i="1" dirty="0" err="1"/>
              <a:t>cercetare</a:t>
            </a:r>
            <a:r>
              <a:rPr lang="fr-FR" sz="1400" dirty="0"/>
              <a:t>. </a:t>
            </a:r>
            <a:r>
              <a:rPr lang="en-GB" sz="1400" dirty="0"/>
              <a:t>Retrieved from http://www.anelis.ro/; http://www.anelisplus.ro/. </a:t>
            </a:r>
            <a:r>
              <a:rPr lang="fr-FR" sz="1400" dirty="0"/>
              <a:t>[Access date: 12.09.2015].</a:t>
            </a:r>
            <a:endParaRPr lang="ro-RO" sz="1400" dirty="0"/>
          </a:p>
          <a:p>
            <a:r>
              <a:rPr lang="fr-FR" sz="1400" dirty="0"/>
              <a:t>CASIDRO. (2015). </a:t>
            </a:r>
            <a:r>
              <a:rPr lang="fr-FR" sz="1400" i="1" dirty="0" err="1"/>
              <a:t>Catalogul</a:t>
            </a:r>
            <a:r>
              <a:rPr lang="fr-FR" sz="1400" i="1" dirty="0"/>
              <a:t> </a:t>
            </a:r>
            <a:r>
              <a:rPr lang="fr-FR" sz="1400" i="1" dirty="0" err="1"/>
              <a:t>Structurilor</a:t>
            </a:r>
            <a:r>
              <a:rPr lang="fr-FR" sz="1400" i="1" dirty="0"/>
              <a:t> de </a:t>
            </a:r>
            <a:r>
              <a:rPr lang="fr-FR" sz="1400" i="1" dirty="0" err="1"/>
              <a:t>Informare</a:t>
            </a:r>
            <a:r>
              <a:rPr lang="fr-FR" sz="1400" i="1" dirty="0"/>
              <a:t> </a:t>
            </a:r>
            <a:r>
              <a:rPr lang="fr-FR" sz="1400" i="1" dirty="0" err="1"/>
              <a:t>şi</a:t>
            </a:r>
            <a:r>
              <a:rPr lang="fr-FR" sz="1400" i="1" dirty="0"/>
              <a:t> </a:t>
            </a:r>
            <a:r>
              <a:rPr lang="fr-FR" sz="1400" i="1" dirty="0" err="1"/>
              <a:t>Documentare</a:t>
            </a:r>
            <a:r>
              <a:rPr lang="fr-FR" sz="1400" i="1" dirty="0"/>
              <a:t> </a:t>
            </a:r>
            <a:r>
              <a:rPr lang="fr-FR" sz="1400" i="1" dirty="0" err="1"/>
              <a:t>din</a:t>
            </a:r>
            <a:r>
              <a:rPr lang="fr-FR" sz="1400" i="1" dirty="0"/>
              <a:t> </a:t>
            </a:r>
            <a:r>
              <a:rPr lang="fr-FR" sz="1400" i="1" dirty="0" err="1"/>
              <a:t>România</a:t>
            </a:r>
            <a:r>
              <a:rPr lang="fr-FR" sz="1400" dirty="0"/>
              <a:t> [</a:t>
            </a:r>
            <a:r>
              <a:rPr lang="fr-FR" sz="1400" i="1" dirty="0"/>
              <a:t>Catalogue of </a:t>
            </a:r>
            <a:r>
              <a:rPr lang="fr-FR" sz="1400" i="1" dirty="0" err="1"/>
              <a:t>Romanian</a:t>
            </a:r>
            <a:r>
              <a:rPr lang="fr-FR" sz="1400" i="1" dirty="0"/>
              <a:t> information and </a:t>
            </a:r>
            <a:r>
              <a:rPr lang="fr-FR" sz="1400" i="1" dirty="0" err="1"/>
              <a:t>documenting</a:t>
            </a:r>
            <a:r>
              <a:rPr lang="fr-FR" sz="1400" i="1" dirty="0"/>
              <a:t> structures</a:t>
            </a:r>
            <a:r>
              <a:rPr lang="fr-FR" sz="1400" dirty="0"/>
              <a:t>]. </a:t>
            </a:r>
            <a:r>
              <a:rPr lang="fr-FR" sz="1400" dirty="0" err="1"/>
              <a:t>Retrieved</a:t>
            </a:r>
            <a:r>
              <a:rPr lang="fr-FR" sz="1400" dirty="0"/>
              <a:t> </a:t>
            </a:r>
            <a:r>
              <a:rPr lang="fr-FR" sz="1400" dirty="0" err="1"/>
              <a:t>from</a:t>
            </a:r>
            <a:r>
              <a:rPr lang="fr-FR" sz="1400" dirty="0"/>
              <a:t> http://www.bibnat.ro/biblioteci.php. [Access date: 12.09.2015].</a:t>
            </a:r>
            <a:endParaRPr lang="ro-RO" sz="1400" dirty="0"/>
          </a:p>
          <a:p>
            <a:pPr algn="just"/>
            <a:r>
              <a:rPr lang="ro-RO" sz="1400" dirty="0"/>
              <a:t>IFLA. </a:t>
            </a:r>
            <a:r>
              <a:rPr lang="ro-RO" sz="1400" i="1" dirty="0"/>
              <a:t>Access </a:t>
            </a:r>
            <a:r>
              <a:rPr lang="ro-RO" sz="1400" i="1" dirty="0" err="1"/>
              <a:t>and</a:t>
            </a:r>
            <a:r>
              <a:rPr lang="ro-RO" sz="1400" i="1" dirty="0"/>
              <a:t> </a:t>
            </a:r>
            <a:r>
              <a:rPr lang="ro-RO" sz="1400" i="1" dirty="0" err="1"/>
              <a:t>opportunity</a:t>
            </a:r>
            <a:r>
              <a:rPr lang="ro-RO" sz="1400" i="1" dirty="0"/>
              <a:t> for </a:t>
            </a:r>
            <a:r>
              <a:rPr lang="ro-RO" sz="1400" i="1" dirty="0" err="1"/>
              <a:t>all</a:t>
            </a:r>
            <a:r>
              <a:rPr lang="ro-RO" sz="1400" i="1" dirty="0"/>
              <a:t>. </a:t>
            </a:r>
            <a:r>
              <a:rPr lang="ro-RO" sz="1400" i="1" dirty="0" err="1"/>
              <a:t>How</a:t>
            </a:r>
            <a:r>
              <a:rPr lang="ro-RO" sz="1400" i="1" dirty="0"/>
              <a:t> </a:t>
            </a:r>
            <a:r>
              <a:rPr lang="ro-RO" sz="1400" i="1" dirty="0" err="1"/>
              <a:t>libraries</a:t>
            </a:r>
            <a:r>
              <a:rPr lang="ro-RO" sz="1400" i="1" dirty="0"/>
              <a:t> </a:t>
            </a:r>
            <a:r>
              <a:rPr lang="ro-RO" sz="1400" i="1" dirty="0" err="1"/>
              <a:t>contribute</a:t>
            </a:r>
            <a:r>
              <a:rPr lang="ro-RO" sz="1400" i="1" dirty="0"/>
              <a:t> </a:t>
            </a:r>
            <a:r>
              <a:rPr lang="ro-RO" sz="1400" i="1" dirty="0" err="1"/>
              <a:t>to</a:t>
            </a:r>
            <a:r>
              <a:rPr lang="ro-RO" sz="1400" i="1" dirty="0"/>
              <a:t> </a:t>
            </a:r>
            <a:r>
              <a:rPr lang="ro-RO" sz="1400" i="1" dirty="0" err="1"/>
              <a:t>the</a:t>
            </a:r>
            <a:r>
              <a:rPr lang="ro-RO" sz="1400" i="1" dirty="0"/>
              <a:t> United </a:t>
            </a:r>
            <a:r>
              <a:rPr lang="ro-RO" sz="1400" i="1" dirty="0" err="1"/>
              <a:t>Nations</a:t>
            </a:r>
            <a:r>
              <a:rPr lang="ro-RO" sz="1400" i="1" dirty="0"/>
              <a:t> 2030 Agenda</a:t>
            </a:r>
            <a:r>
              <a:rPr lang="ro-RO" sz="1400" dirty="0"/>
              <a:t>. Accesibil la: </a:t>
            </a:r>
            <a:r>
              <a:rPr lang="ro-RO" sz="1400" u="sng" dirty="0">
                <a:hlinkClick r:id="rId2"/>
              </a:rPr>
              <a:t>http://www.ifla.org/files/assets/hq/topics/libraries-development/documents/access-and-opportunity-for-all.pdf</a:t>
            </a:r>
            <a:r>
              <a:rPr lang="ro-RO" sz="1400" dirty="0"/>
              <a:t> [consultat la 12.04.2018].</a:t>
            </a:r>
          </a:p>
          <a:p>
            <a:r>
              <a:rPr lang="en-GB" sz="1400" dirty="0" smtClean="0"/>
              <a:t>Micle</a:t>
            </a:r>
            <a:r>
              <a:rPr lang="en-GB" sz="1400" dirty="0"/>
              <a:t>, M., &amp; </a:t>
            </a:r>
            <a:r>
              <a:rPr lang="en-GB" sz="1400" dirty="0" err="1"/>
              <a:t>Lovasz</a:t>
            </a:r>
            <a:r>
              <a:rPr lang="en-GB" sz="1400" dirty="0"/>
              <a:t>, A. (2015). Communication with users through NTIC and integrated systems in school libraries in western Romania. In </a:t>
            </a:r>
            <a:r>
              <a:rPr lang="en-GB" sz="1400" i="1" dirty="0"/>
              <a:t>Libraries in V4+ countries and perspectives of their further development towards 2020</a:t>
            </a:r>
            <a:r>
              <a:rPr lang="en-GB" sz="1400" dirty="0"/>
              <a:t> (pp. 81-88 / 89-95)</a:t>
            </a:r>
            <a:r>
              <a:rPr lang="en-GB" sz="1400" i="1" dirty="0"/>
              <a:t>.</a:t>
            </a:r>
            <a:r>
              <a:rPr lang="en-GB" sz="1400" dirty="0"/>
              <a:t> </a:t>
            </a:r>
            <a:r>
              <a:rPr lang="en-GB" sz="1400" dirty="0" err="1"/>
              <a:t>Banská</a:t>
            </a:r>
            <a:r>
              <a:rPr lang="en-GB" sz="1400" dirty="0"/>
              <a:t> </a:t>
            </a:r>
            <a:r>
              <a:rPr lang="en-GB" sz="1400" dirty="0" err="1"/>
              <a:t>Bystrica</a:t>
            </a:r>
            <a:r>
              <a:rPr lang="en-GB" sz="1400" dirty="0"/>
              <a:t>: </a:t>
            </a:r>
            <a:r>
              <a:rPr lang="en-GB" sz="1400" dirty="0" err="1"/>
              <a:t>Štátna</a:t>
            </a:r>
            <a:r>
              <a:rPr lang="en-GB" sz="1400" dirty="0"/>
              <a:t> </a:t>
            </a:r>
            <a:r>
              <a:rPr lang="en-GB" sz="1400" dirty="0" err="1"/>
              <a:t>vedecká</a:t>
            </a:r>
            <a:r>
              <a:rPr lang="en-GB" sz="1400" dirty="0"/>
              <a:t> </a:t>
            </a:r>
            <a:r>
              <a:rPr lang="en-GB" sz="1400" dirty="0" err="1"/>
              <a:t>knižnica</a:t>
            </a:r>
            <a:r>
              <a:rPr lang="en-GB" sz="1400" dirty="0"/>
              <a:t> v </a:t>
            </a:r>
            <a:r>
              <a:rPr lang="en-GB" sz="1400" dirty="0" err="1"/>
              <a:t>Banskej</a:t>
            </a:r>
            <a:r>
              <a:rPr lang="en-GB" sz="1400" dirty="0"/>
              <a:t> </a:t>
            </a:r>
            <a:r>
              <a:rPr lang="en-GB" sz="1400" dirty="0" err="1"/>
              <a:t>Bystrici</a:t>
            </a:r>
            <a:r>
              <a:rPr lang="en-GB" sz="1400" dirty="0"/>
              <a:t>.</a:t>
            </a:r>
            <a:endParaRPr lang="ro-RO" sz="1400" dirty="0"/>
          </a:p>
          <a:p>
            <a:r>
              <a:rPr lang="en-GB" sz="1400" dirty="0"/>
              <a:t>National Library of Romania. (2015). </a:t>
            </a:r>
            <a:r>
              <a:rPr lang="en-GB" sz="1400" dirty="0" err="1"/>
              <a:t>Statistici</a:t>
            </a:r>
            <a:r>
              <a:rPr lang="en-GB" sz="1400" dirty="0"/>
              <a:t> CASIDRO. [Unpublished documents].</a:t>
            </a:r>
            <a:endParaRPr lang="ro-RO" sz="1400" dirty="0"/>
          </a:p>
          <a:p>
            <a:r>
              <a:rPr lang="en-GB" sz="1400" dirty="0" err="1"/>
              <a:t>RoLiNeST</a:t>
            </a:r>
            <a:r>
              <a:rPr lang="en-GB" sz="1400" dirty="0"/>
              <a:t>: Romanian Library Network Science &amp; Technology</a:t>
            </a:r>
            <a:r>
              <a:rPr lang="en-GB" sz="1400" i="1" dirty="0"/>
              <a:t>. </a:t>
            </a:r>
            <a:r>
              <a:rPr lang="en-GB" sz="1400" dirty="0"/>
              <a:t>(2015). Retrieved from http://rolinest.edu.ro/V/35LC6VU3H5FKMXTJ1D3N95IE4LNH7Y3IMQUQ9DFB5BHAX866FR-02371?func=quick-1. </a:t>
            </a:r>
            <a:r>
              <a:rPr lang="fr-FR" sz="1400" dirty="0"/>
              <a:t>[Access date: 12.09.2015].</a:t>
            </a:r>
            <a:endParaRPr lang="ro-RO" sz="1400" dirty="0"/>
          </a:p>
          <a:p>
            <a:r>
              <a:rPr lang="ro-RO" sz="1400" dirty="0"/>
              <a:t>UNESCO. </a:t>
            </a:r>
            <a:r>
              <a:rPr lang="ro-RO" sz="1400" i="1" dirty="0" err="1"/>
              <a:t>Transforming</a:t>
            </a:r>
            <a:r>
              <a:rPr lang="ro-RO" sz="1400" i="1" dirty="0"/>
              <a:t> </a:t>
            </a:r>
            <a:r>
              <a:rPr lang="ro-RO" sz="1400" i="1" dirty="0" err="1"/>
              <a:t>our</a:t>
            </a:r>
            <a:r>
              <a:rPr lang="ro-RO" sz="1400" i="1" dirty="0"/>
              <a:t> </a:t>
            </a:r>
            <a:r>
              <a:rPr lang="ro-RO" sz="1400" i="1" dirty="0" err="1"/>
              <a:t>world</a:t>
            </a:r>
            <a:r>
              <a:rPr lang="ro-RO" sz="1400" i="1" dirty="0"/>
              <a:t>: </a:t>
            </a:r>
            <a:r>
              <a:rPr lang="ro-RO" sz="1400" i="1" dirty="0" err="1"/>
              <a:t>the</a:t>
            </a:r>
            <a:r>
              <a:rPr lang="ro-RO" sz="1400" i="1" dirty="0"/>
              <a:t> 2030 Agenda for </a:t>
            </a:r>
            <a:r>
              <a:rPr lang="ro-RO" sz="1400" i="1" dirty="0" err="1"/>
              <a:t>Sustainable</a:t>
            </a:r>
            <a:r>
              <a:rPr lang="ro-RO" sz="1400" i="1" dirty="0"/>
              <a:t> </a:t>
            </a:r>
            <a:r>
              <a:rPr lang="ro-RO" sz="1400" i="1" dirty="0" err="1"/>
              <a:t>Development</a:t>
            </a:r>
            <a:r>
              <a:rPr lang="ro-RO" sz="1400" i="1" dirty="0"/>
              <a:t>. </a:t>
            </a:r>
            <a:r>
              <a:rPr lang="ro-RO" sz="1400" i="1" dirty="0" err="1"/>
              <a:t>Resolution</a:t>
            </a:r>
            <a:r>
              <a:rPr lang="ro-RO" sz="1400" i="1" dirty="0"/>
              <a:t> </a:t>
            </a:r>
            <a:r>
              <a:rPr lang="ro-RO" sz="1400" i="1" dirty="0" err="1"/>
              <a:t>adopted</a:t>
            </a:r>
            <a:r>
              <a:rPr lang="ro-RO" sz="1400" i="1" dirty="0"/>
              <a:t> </a:t>
            </a:r>
            <a:r>
              <a:rPr lang="ro-RO" sz="1400" i="1" dirty="0" err="1"/>
              <a:t>by</a:t>
            </a:r>
            <a:r>
              <a:rPr lang="ro-RO" sz="1400" i="1" dirty="0"/>
              <a:t> </a:t>
            </a:r>
            <a:r>
              <a:rPr lang="ro-RO" sz="1400" i="1" dirty="0" err="1"/>
              <a:t>the</a:t>
            </a:r>
            <a:r>
              <a:rPr lang="ro-RO" sz="1400" i="1" dirty="0"/>
              <a:t> General </a:t>
            </a:r>
            <a:r>
              <a:rPr lang="ro-RO" sz="1400" i="1" dirty="0" err="1"/>
              <a:t>Assembly</a:t>
            </a:r>
            <a:r>
              <a:rPr lang="ro-RO" sz="1400" i="1" dirty="0"/>
              <a:t> on 25 </a:t>
            </a:r>
            <a:r>
              <a:rPr lang="ro-RO" sz="1400" i="1" dirty="0" err="1"/>
              <a:t>September</a:t>
            </a:r>
            <a:r>
              <a:rPr lang="ro-RO" sz="1400" i="1" dirty="0"/>
              <a:t> 2015</a:t>
            </a:r>
            <a:r>
              <a:rPr lang="ro-RO" sz="1400" dirty="0"/>
              <a:t>. Accesibil la: </a:t>
            </a:r>
            <a:r>
              <a:rPr lang="ro-RO" sz="1400" u="sng" dirty="0">
                <a:hlinkClick r:id="rId3"/>
              </a:rPr>
              <a:t>http://www.un.org/ga/search/view_doc.asp?symbol=A/RES/70/1&amp;Lang=E</a:t>
            </a:r>
            <a:r>
              <a:rPr lang="ro-RO" sz="1400" dirty="0"/>
              <a:t> [consultat la 12.04.2018]. </a:t>
            </a:r>
          </a:p>
          <a:p>
            <a:r>
              <a:rPr lang="fr-FR" sz="1400" dirty="0" err="1" smtClean="0"/>
              <a:t>Tîrziman</a:t>
            </a:r>
            <a:r>
              <a:rPr lang="fr-FR" sz="1400" dirty="0"/>
              <a:t>, E. (2011). Le patrimoine documentaire national – Repères de l’activité de la Bibliothèque Nationale de la Roumanie. </a:t>
            </a:r>
            <a:r>
              <a:rPr lang="fr-FR" sz="1400" i="1" dirty="0"/>
              <a:t>Les Cahiers de propriété Intellectuelle</a:t>
            </a:r>
            <a:r>
              <a:rPr lang="fr-FR" sz="1400" dirty="0"/>
              <a:t>, </a:t>
            </a:r>
            <a:r>
              <a:rPr lang="fr-FR" sz="1400" i="1" dirty="0"/>
              <a:t>23</a:t>
            </a:r>
            <a:r>
              <a:rPr lang="fr-FR" sz="1400" dirty="0"/>
              <a:t>, 277- 312.</a:t>
            </a:r>
            <a:endParaRPr lang="ro-RO" sz="1400" dirty="0"/>
          </a:p>
          <a:p>
            <a:pPr algn="just"/>
            <a:endParaRPr lang="en-US" altLang="ro-RO" sz="2500" dirty="0" smtClean="0">
              <a:latin typeface="Arial" panose="020B0604020202020204" pitchFamily="34" charset="0"/>
            </a:endParaRPr>
          </a:p>
        </p:txBody>
      </p:sp>
    </p:spTree>
  </p:cSld>
  <p:clrMapOvr>
    <a:masterClrMapping/>
  </p:clrMapOvr>
  <p:transition spd="med" advClick="0" advTm="7000">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Placeholder 1"/>
          <p:cNvSpPr>
            <a:spLocks noGrp="1"/>
          </p:cNvSpPr>
          <p:nvPr>
            <p:ph type="body" sz="half" idx="4294967295"/>
          </p:nvPr>
        </p:nvSpPr>
        <p:spPr>
          <a:xfrm>
            <a:off x="685800" y="1295400"/>
            <a:ext cx="8001000" cy="2286000"/>
          </a:xfrm>
        </p:spPr>
        <p:txBody>
          <a:bodyPr tIns="0"/>
          <a:lstStyle/>
          <a:p>
            <a:pPr marL="0" indent="109538" algn="ctr">
              <a:buFont typeface="Wingdings 3" panose="05040102010807070707" pitchFamily="18" charset="2"/>
              <a:buNone/>
            </a:pPr>
            <a:r>
              <a:rPr lang="bg-BG" altLang="ro-RO" sz="5400" dirty="0" smtClean="0"/>
              <a:t>Благодаря за вниманието</a:t>
            </a:r>
            <a:r>
              <a:rPr lang="en-US" altLang="ro-RO" sz="5400" b="1" dirty="0" smtClean="0">
                <a:latin typeface="Book Antiqua" panose="02040602050305030304" pitchFamily="18" charset="0"/>
              </a:rPr>
              <a:t>!</a:t>
            </a:r>
            <a:r>
              <a:rPr lang="en-US" altLang="ro-RO" sz="5400" dirty="0" smtClean="0">
                <a:latin typeface="Arial Rounded MT Bold" panose="020F0704030504030204" pitchFamily="34" charset="0"/>
              </a:rPr>
              <a:t> </a:t>
            </a:r>
            <a:endParaRPr lang="ro-RO" altLang="ro-RO" sz="5400" dirty="0" smtClean="0">
              <a:latin typeface="Arial Rounded MT Bold" panose="020F0704030504030204" pitchFamily="34" charset="0"/>
            </a:endParaRPr>
          </a:p>
          <a:p>
            <a:pPr marL="0" indent="109538" algn="ctr">
              <a:buFont typeface="Wingdings 3" panose="05040102010807070707" pitchFamily="18" charset="2"/>
              <a:buNone/>
            </a:pPr>
            <a:endParaRPr lang="ro-RO" altLang="ro-RO" sz="5400" dirty="0" smtClean="0">
              <a:latin typeface="Arial Rounded MT Bold" panose="020F0704030504030204" pitchFamily="34" charset="0"/>
            </a:endParaRPr>
          </a:p>
          <a:p>
            <a:pPr marL="0" indent="109538" algn="ctr">
              <a:buFont typeface="Wingdings 3" panose="05040102010807070707" pitchFamily="18" charset="2"/>
              <a:buNone/>
            </a:pPr>
            <a:r>
              <a:rPr lang="ro-RO" altLang="ro-RO" sz="5400" dirty="0" err="1" smtClean="0"/>
              <a:t>Blagodarya</a:t>
            </a:r>
            <a:r>
              <a:rPr lang="ro-RO" altLang="ro-RO" sz="5400" dirty="0" smtClean="0"/>
              <a:t> za </a:t>
            </a:r>
            <a:r>
              <a:rPr lang="ro-RO" altLang="ro-RO" sz="5400" dirty="0" err="1" smtClean="0"/>
              <a:t>vnimanieto</a:t>
            </a:r>
            <a:r>
              <a:rPr lang="ro-RO" altLang="ro-RO" sz="5400" dirty="0" smtClean="0"/>
              <a:t>!</a:t>
            </a:r>
            <a:endParaRPr lang="en-US" altLang="ro-RO" sz="5400" dirty="0" smtClean="0">
              <a:latin typeface="Arial Rounded MT Bold" panose="020F0704030504030204" pitchFamily="34" charset="0"/>
            </a:endParaRPr>
          </a:p>
        </p:txBody>
      </p:sp>
    </p:spTree>
  </p:cSld>
  <p:clrMapOvr>
    <a:masterClrMapping/>
  </p:clrMapOvr>
  <p:transition spd="med" advClick="0" advTm="7000">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6095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en-GB" sz="2700" dirty="0" smtClean="0"/>
              <a:t>The </a:t>
            </a:r>
            <a:r>
              <a:rPr lang="en-GB" sz="2700" dirty="0"/>
              <a:t>Romanian National System of Libraries: </a:t>
            </a:r>
            <a:r>
              <a:rPr lang="ro-RO" sz="2700" dirty="0" smtClean="0"/>
              <a:t/>
            </a:r>
            <a:br>
              <a:rPr lang="ro-RO" sz="2700" dirty="0" smtClean="0"/>
            </a:br>
            <a:r>
              <a:rPr lang="ro-RO" sz="2700" dirty="0"/>
              <a:t>s</a:t>
            </a:r>
            <a:r>
              <a:rPr lang="en-GB" sz="2700" dirty="0" err="1" smtClean="0"/>
              <a:t>pecific</a:t>
            </a:r>
            <a:r>
              <a:rPr lang="en-GB" sz="2700" dirty="0" smtClean="0"/>
              <a:t> </a:t>
            </a:r>
            <a:r>
              <a:rPr lang="ro-RO" sz="2700" dirty="0" smtClean="0"/>
              <a:t>f</a:t>
            </a:r>
            <a:r>
              <a:rPr lang="en-GB" sz="2700" dirty="0" err="1" smtClean="0"/>
              <a:t>eatures</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pPr>
              <a:buNone/>
            </a:pPr>
            <a:r>
              <a:rPr lang="en-GB" sz="2000" dirty="0" smtClean="0"/>
              <a:t>At </a:t>
            </a:r>
            <a:r>
              <a:rPr lang="en-GB" sz="2000" dirty="0"/>
              <a:t>the national level, libraries with different specialities comprise the Romanian National System of Libraries [RNSL], meeting specific </a:t>
            </a:r>
            <a:r>
              <a:rPr lang="ro-RO" sz="2000" dirty="0" smtClean="0"/>
              <a:t>societal </a:t>
            </a:r>
            <a:r>
              <a:rPr lang="en-GB" sz="2000" dirty="0" smtClean="0"/>
              <a:t>needs as </a:t>
            </a:r>
            <a:r>
              <a:rPr lang="en-GB" sz="2000" dirty="0"/>
              <a:t>well as a variety of </a:t>
            </a:r>
            <a:r>
              <a:rPr lang="en-GB" sz="2000" dirty="0" smtClean="0"/>
              <a:t>demands</a:t>
            </a:r>
            <a:r>
              <a:rPr lang="ro-RO" sz="2000" dirty="0" smtClean="0"/>
              <a:t> </a:t>
            </a:r>
            <a:r>
              <a:rPr lang="ro-RO" sz="2000" dirty="0" err="1" smtClean="0"/>
              <a:t>from</a:t>
            </a:r>
            <a:r>
              <a:rPr lang="ro-RO" sz="2000" dirty="0" smtClean="0"/>
              <a:t> </a:t>
            </a:r>
            <a:r>
              <a:rPr lang="ro-RO" sz="2000" dirty="0" err="1" smtClean="0"/>
              <a:t>the</a:t>
            </a:r>
            <a:r>
              <a:rPr lang="ro-RO" sz="2000" dirty="0" smtClean="0"/>
              <a:t> </a:t>
            </a:r>
            <a:r>
              <a:rPr lang="ro-RO" sz="2000" dirty="0" err="1" smtClean="0"/>
              <a:t>population</a:t>
            </a:r>
            <a:r>
              <a:rPr lang="en-GB" sz="2000" dirty="0" smtClean="0"/>
              <a:t> </a:t>
            </a:r>
            <a:r>
              <a:rPr lang="en-GB" sz="2000" dirty="0"/>
              <a:t>related </a:t>
            </a:r>
            <a:r>
              <a:rPr lang="en-GB" sz="2000" dirty="0" smtClean="0"/>
              <a:t>to</a:t>
            </a:r>
            <a:r>
              <a:rPr lang="ro-RO" sz="2000" dirty="0" smtClean="0"/>
              <a:t>:</a:t>
            </a:r>
            <a:r>
              <a:rPr lang="en-GB" sz="2000" dirty="0" smtClean="0"/>
              <a:t> </a:t>
            </a:r>
            <a:endParaRPr lang="ro-RO" sz="2000" dirty="0" smtClean="0"/>
          </a:p>
          <a:p>
            <a:r>
              <a:rPr lang="en-GB" sz="2000" dirty="0" smtClean="0"/>
              <a:t>information </a:t>
            </a:r>
            <a:endParaRPr lang="ro-RO" sz="2000" dirty="0" smtClean="0"/>
          </a:p>
          <a:p>
            <a:r>
              <a:rPr lang="en-GB" sz="2000" dirty="0"/>
              <a:t>education </a:t>
            </a:r>
            <a:endParaRPr lang="ro-RO" sz="2000" dirty="0"/>
          </a:p>
          <a:p>
            <a:r>
              <a:rPr lang="en-GB" sz="2000" dirty="0" smtClean="0"/>
              <a:t>science </a:t>
            </a:r>
            <a:endParaRPr lang="ro-RO" sz="2000" dirty="0"/>
          </a:p>
          <a:p>
            <a:r>
              <a:rPr lang="en-GB" sz="2000" dirty="0" smtClean="0"/>
              <a:t>heritage</a:t>
            </a:r>
            <a:endParaRPr lang="ro-RO" sz="2000" dirty="0" smtClean="0"/>
          </a:p>
          <a:p>
            <a:r>
              <a:rPr lang="en-GB" sz="2000" dirty="0" smtClean="0"/>
              <a:t>culture</a:t>
            </a:r>
            <a:endParaRPr lang="ro-RO" sz="2000" dirty="0" smtClean="0"/>
          </a:p>
          <a:p>
            <a:r>
              <a:rPr lang="ro-RO" sz="2000" dirty="0" err="1" smtClean="0"/>
              <a:t>integration</a:t>
            </a:r>
            <a:endParaRPr lang="ro-RO" sz="2000" dirty="0" smtClean="0"/>
          </a:p>
          <a:p>
            <a:pPr>
              <a:buNone/>
            </a:pPr>
            <a:endParaRPr lang="ro-RO" altLang="ro-RO" sz="2400" b="1" dirty="0"/>
          </a:p>
          <a:p>
            <a:pPr>
              <a:buNone/>
            </a:pPr>
            <a:endParaRPr lang="en-US" altLang="ro-RO" sz="2400" b="1" dirty="0" smtClean="0"/>
          </a:p>
        </p:txBody>
      </p:sp>
      <p:pic>
        <p:nvPicPr>
          <p:cNvPr id="4" name="Picture 3" descr="Physical_map_of_Romania"/>
          <p:cNvPicPr>
            <a:picLocks noChangeAspect="1" noChangeArrowheads="1"/>
          </p:cNvPicPr>
          <p:nvPr/>
        </p:nvPicPr>
        <p:blipFill>
          <a:blip r:embed="rId2"/>
          <a:srcRect/>
          <a:stretch>
            <a:fillRect/>
          </a:stretch>
        </p:blipFill>
        <p:spPr bwMode="auto">
          <a:xfrm>
            <a:off x="4876800" y="2489537"/>
            <a:ext cx="3657600" cy="2209800"/>
          </a:xfrm>
          <a:prstGeom prst="rect">
            <a:avLst/>
          </a:prstGeom>
          <a:noFill/>
          <a:ln w="9525">
            <a:noFill/>
            <a:miter lim="800000"/>
            <a:headEnd/>
            <a:tailEnd/>
          </a:ln>
        </p:spPr>
      </p:pic>
      <p:sp>
        <p:nvSpPr>
          <p:cNvPr id="2" name="Rectangle 1"/>
          <p:cNvSpPr/>
          <p:nvPr/>
        </p:nvSpPr>
        <p:spPr>
          <a:xfrm>
            <a:off x="588264" y="5004137"/>
            <a:ext cx="8250936" cy="1200329"/>
          </a:xfrm>
          <a:prstGeom prst="rect">
            <a:avLst/>
          </a:prstGeom>
        </p:spPr>
        <p:txBody>
          <a:bodyPr wrap="square">
            <a:spAutoFit/>
          </a:bodyPr>
          <a:lstStyle/>
          <a:p>
            <a:r>
              <a:rPr lang="en-US" dirty="0"/>
              <a:t>Using research data from projects in which the Romanian National Library has been a partner,</a:t>
            </a:r>
            <a:r>
              <a:rPr lang="ro-RO" dirty="0"/>
              <a:t> or academic </a:t>
            </a:r>
            <a:r>
              <a:rPr lang="ro-RO" dirty="0" err="1"/>
              <a:t>libraries</a:t>
            </a:r>
            <a:r>
              <a:rPr lang="ro-RO" dirty="0"/>
              <a:t>,</a:t>
            </a:r>
            <a:r>
              <a:rPr lang="en-US" dirty="0"/>
              <a:t> we present an analysis of the academic library functions in the </a:t>
            </a:r>
            <a:r>
              <a:rPr lang="ro-RO" dirty="0" smtClean="0"/>
              <a:t>context of </a:t>
            </a:r>
            <a:r>
              <a:rPr lang="ro-RO" dirty="0" err="1" smtClean="0"/>
              <a:t>the</a:t>
            </a:r>
            <a:r>
              <a:rPr lang="ro-RO" dirty="0" smtClean="0"/>
              <a:t> </a:t>
            </a:r>
            <a:r>
              <a:rPr lang="en-US" dirty="0" smtClean="0"/>
              <a:t>Romanian </a:t>
            </a:r>
            <a:r>
              <a:rPr lang="en-US" dirty="0"/>
              <a:t>National System of </a:t>
            </a:r>
            <a:r>
              <a:rPr lang="en-US" dirty="0" smtClean="0"/>
              <a:t>Libraries</a:t>
            </a:r>
            <a:r>
              <a:rPr lang="ro-RO" dirty="0" smtClean="0"/>
              <a:t>.</a:t>
            </a:r>
            <a:endParaRPr lang="ro-RO" dirty="0"/>
          </a:p>
          <a:p>
            <a:endParaRPr lang="ro-RO" b="1" dirty="0"/>
          </a:p>
        </p:txBody>
      </p:sp>
    </p:spTree>
    <p:extLst>
      <p:ext uri="{BB962C8B-B14F-4D97-AF65-F5344CB8AC3E}">
        <p14:creationId xmlns:p14="http://schemas.microsoft.com/office/powerpoint/2010/main" val="1970450738"/>
      </p:ext>
    </p:extLst>
  </p:cSld>
  <p:clrMapOvr>
    <a:masterClrMapping/>
  </p:clrMapOvr>
  <p:transition spd="med" advClick="0" advTm="700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93AE2B7-D9F7-498D-A7D3-C07D4EBA593C}" type="slidenum">
              <a:rPr lang="en-US" smtClean="0"/>
              <a:pPr>
                <a:defRPr/>
              </a:pPr>
              <a:t>4</a:t>
            </a:fld>
            <a:endParaRPr lang="en-US"/>
          </a:p>
        </p:txBody>
      </p:sp>
      <p:graphicFrame>
        <p:nvGraphicFramePr>
          <p:cNvPr id="5" name="Diagram 4"/>
          <p:cNvGraphicFramePr/>
          <p:nvPr>
            <p:extLst>
              <p:ext uri="{D42A27DB-BD31-4B8C-83A1-F6EECF244321}">
                <p14:modId xmlns:p14="http://schemas.microsoft.com/office/powerpoint/2010/main" val="2298763303"/>
              </p:ext>
            </p:extLst>
          </p:nvPr>
        </p:nvGraphicFramePr>
        <p:xfrm>
          <a:off x="533400" y="381000"/>
          <a:ext cx="8382000" cy="60277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7" name="Rectangle 26"/>
          <p:cNvSpPr/>
          <p:nvPr/>
        </p:nvSpPr>
        <p:spPr>
          <a:xfrm>
            <a:off x="21335" y="5562600"/>
            <a:ext cx="8992489" cy="1384995"/>
          </a:xfrm>
          <a:prstGeom prst="rect">
            <a:avLst/>
          </a:prstGeom>
        </p:spPr>
        <p:txBody>
          <a:bodyPr wrap="square">
            <a:spAutoFit/>
          </a:bodyPr>
          <a:lstStyle/>
          <a:p>
            <a:pPr>
              <a:buFont typeface="Arial" pitchFamily="34" charset="0"/>
              <a:buChar char="•"/>
            </a:pPr>
            <a:r>
              <a:rPr lang="en-US" dirty="0">
                <a:latin typeface="Calibri" pitchFamily="34" charset="0"/>
                <a:ea typeface="Times New Roman" pitchFamily="18" charset="0"/>
                <a:cs typeface="Times New Roman" pitchFamily="18" charset="0"/>
              </a:rPr>
              <a:t>The oldest documentary mention of a library and of a school on the current day territory of Romania relates to the </a:t>
            </a:r>
            <a:r>
              <a:rPr lang="en-US" dirty="0" err="1">
                <a:latin typeface="Calibri" pitchFamily="34" charset="0"/>
                <a:ea typeface="Times New Roman" pitchFamily="18" charset="0"/>
                <a:cs typeface="Times New Roman" pitchFamily="18" charset="0"/>
              </a:rPr>
              <a:t>Cenad</a:t>
            </a:r>
            <a:r>
              <a:rPr lang="en-US" dirty="0">
                <a:latin typeface="Calibri" pitchFamily="34" charset="0"/>
                <a:ea typeface="Times New Roman" pitchFamily="18" charset="0"/>
                <a:cs typeface="Times New Roman" pitchFamily="18" charset="0"/>
              </a:rPr>
              <a:t> monastery founded by St. Gerard around 1000</a:t>
            </a:r>
            <a:r>
              <a:rPr lang="en-US" baseline="30000" dirty="0">
                <a:latin typeface="Times New Roman" pitchFamily="18" charset="0"/>
                <a:ea typeface="Times New Roman" pitchFamily="18" charset="0"/>
                <a:cs typeface="Times New Roman" pitchFamily="18" charset="0"/>
              </a:rPr>
              <a:t>.</a:t>
            </a:r>
          </a:p>
          <a:p>
            <a:pPr>
              <a:buFont typeface="Arial" pitchFamily="34" charset="0"/>
              <a:buChar char="•"/>
            </a:pPr>
            <a:endParaRPr lang="en-US" baseline="30000" dirty="0">
              <a:latin typeface="Times New Roman" pitchFamily="18" charset="0"/>
              <a:ea typeface="Times New Roman" pitchFamily="18" charset="0"/>
              <a:cs typeface="Times New Roman" pitchFamily="18" charset="0"/>
            </a:endParaRPr>
          </a:p>
          <a:p>
            <a:pPr>
              <a:buFont typeface="Arial" pitchFamily="34" charset="0"/>
              <a:buChar char="•"/>
            </a:pPr>
            <a:r>
              <a:rPr lang="ro-RO" dirty="0">
                <a:latin typeface="Calibri" pitchFamily="34" charset="0"/>
                <a:ea typeface="Times New Roman" pitchFamily="18" charset="0"/>
                <a:cs typeface="Times New Roman" pitchFamily="18" charset="0"/>
              </a:rPr>
              <a:t>The </a:t>
            </a:r>
            <a:r>
              <a:rPr lang="en-US" dirty="0">
                <a:latin typeface="Calibri" pitchFamily="34" charset="0"/>
                <a:ea typeface="Times New Roman" pitchFamily="18" charset="0"/>
                <a:cs typeface="Times New Roman" pitchFamily="18" charset="0"/>
              </a:rPr>
              <a:t>first public lending library was opened in Timisoara in 1815; known today as </a:t>
            </a:r>
            <a:r>
              <a:rPr lang="en-US" dirty="0" smtClean="0">
                <a:latin typeface="Calibri" pitchFamily="34" charset="0"/>
                <a:ea typeface="Times New Roman" pitchFamily="18" charset="0"/>
                <a:cs typeface="Times New Roman" pitchFamily="18" charset="0"/>
              </a:rPr>
              <a:t>the </a:t>
            </a:r>
            <a:r>
              <a:rPr lang="en-US" dirty="0">
                <a:latin typeface="Calibri" pitchFamily="34" charset="0"/>
                <a:ea typeface="Times New Roman" pitchFamily="18" charset="0"/>
                <a:cs typeface="Times New Roman" pitchFamily="18" charset="0"/>
              </a:rPr>
              <a:t>"</a:t>
            </a:r>
            <a:r>
              <a:rPr lang="en-US" dirty="0" err="1">
                <a:latin typeface="Calibri" pitchFamily="34" charset="0"/>
                <a:ea typeface="Times New Roman" pitchFamily="18" charset="0"/>
                <a:cs typeface="Times New Roman" pitchFamily="18" charset="0"/>
              </a:rPr>
              <a:t>Klapka</a:t>
            </a:r>
            <a:r>
              <a:rPr lang="en-US" dirty="0">
                <a:latin typeface="Calibri" pitchFamily="34" charset="0"/>
                <a:ea typeface="Times New Roman" pitchFamily="18" charset="0"/>
                <a:cs typeface="Times New Roman" pitchFamily="18" charset="0"/>
              </a:rPr>
              <a:t> </a:t>
            </a:r>
            <a:r>
              <a:rPr lang="en-US" dirty="0" smtClean="0">
                <a:latin typeface="Calibri" pitchFamily="34" charset="0"/>
                <a:ea typeface="Times New Roman" pitchFamily="18" charset="0"/>
                <a:cs typeface="Times New Roman" pitchFamily="18" charset="0"/>
              </a:rPr>
              <a:t>„</a:t>
            </a:r>
            <a:r>
              <a:rPr lang="ro-RO" dirty="0" smtClean="0">
                <a:latin typeface="Calibri" pitchFamily="34" charset="0"/>
                <a:ea typeface="Times New Roman" pitchFamily="18" charset="0"/>
                <a:cs typeface="Times New Roman" pitchFamily="18" charset="0"/>
              </a:rPr>
              <a:t> </a:t>
            </a:r>
            <a:r>
              <a:rPr lang="ro-RO" dirty="0" err="1" smtClean="0">
                <a:latin typeface="Calibri" pitchFamily="34" charset="0"/>
                <a:ea typeface="Times New Roman" pitchFamily="18" charset="0"/>
                <a:cs typeface="Times New Roman" pitchFamily="18" charset="0"/>
              </a:rPr>
              <a:t>library</a:t>
            </a:r>
            <a:r>
              <a:rPr lang="en-US" dirty="0" smtClean="0">
                <a:latin typeface="Calibri" pitchFamily="34" charset="0"/>
                <a:ea typeface="Times New Roman" pitchFamily="18" charset="0"/>
                <a:cs typeface="Times New Roman" pitchFamily="18" charset="0"/>
              </a:rPr>
              <a:t>.</a:t>
            </a:r>
            <a:endParaRPr lang="en-US" baseline="30000" dirty="0">
              <a:latin typeface="Times New Roman" pitchFamily="18" charset="0"/>
              <a:ea typeface="Times New Roman" pitchFamily="18" charset="0"/>
              <a:cs typeface="Times New Roman" pitchFamily="18" charset="0"/>
            </a:endParaRPr>
          </a:p>
        </p:txBody>
      </p:sp>
      <p:sp>
        <p:nvSpPr>
          <p:cNvPr id="28" name="Rectangle 2"/>
          <p:cNvSpPr txBox="1">
            <a:spLocks/>
          </p:cNvSpPr>
          <p:nvPr/>
        </p:nvSpPr>
        <p:spPr bwMode="auto">
          <a:xfrm>
            <a:off x="21335" y="152401"/>
            <a:ext cx="8618943" cy="762000"/>
          </a:xfrm>
          <a:prstGeom prst="rect">
            <a:avLst/>
          </a:prstGeom>
        </p:spPr>
        <p:txBody>
          <a:bodyPr vert="horz" wrap="square" lIns="91440" tIns="45720" rIns="91440" bIns="45720" numCol="1" rtlCol="0" anchor="ctr" anchorCtr="0" compatLnSpc="1">
            <a:prstTxWarp prst="textNoShape">
              <a:avLst/>
            </a:prstTxWarp>
            <a:noAutofit/>
            <a:scene3d>
              <a:camera prst="orthographicFront"/>
              <a:lightRig rig="soft" dir="t"/>
            </a:scene3d>
            <a:sp3d prstMaterial="softEdge">
              <a:bevelT w="25400" h="25400"/>
            </a:sp3d>
          </a:bodyPr>
          <a:lst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a:lstStyle>
          <a:p>
            <a:pPr>
              <a:defRPr/>
            </a:pPr>
            <a:r>
              <a:rPr lang="ro-RO" sz="2800" kern="0" dirty="0" smtClean="0"/>
              <a:t/>
            </a:r>
            <a:br>
              <a:rPr lang="ro-RO" sz="2800" kern="0" dirty="0" smtClean="0"/>
            </a:br>
            <a:r>
              <a:rPr lang="en-GB" sz="2800" kern="0" dirty="0" smtClean="0"/>
              <a:t>The Romanian National System of Libraries: </a:t>
            </a:r>
            <a:r>
              <a:rPr lang="ro-RO" sz="2800" kern="0" dirty="0" smtClean="0"/>
              <a:t/>
            </a:r>
            <a:br>
              <a:rPr lang="ro-RO" sz="2800" kern="0" dirty="0" smtClean="0"/>
            </a:br>
            <a:r>
              <a:rPr lang="ro-RO" sz="2800" kern="0" dirty="0" smtClean="0"/>
              <a:t>s</a:t>
            </a:r>
            <a:r>
              <a:rPr lang="en-GB" sz="2800" kern="0" dirty="0" err="1" smtClean="0"/>
              <a:t>pecific</a:t>
            </a:r>
            <a:r>
              <a:rPr lang="en-GB" sz="2800" kern="0" dirty="0" smtClean="0"/>
              <a:t> </a:t>
            </a:r>
            <a:r>
              <a:rPr lang="ro-RO" sz="2800" kern="0" dirty="0" smtClean="0"/>
              <a:t>f</a:t>
            </a:r>
            <a:r>
              <a:rPr lang="en-GB" sz="2800" kern="0" dirty="0" err="1" smtClean="0"/>
              <a:t>eatures</a:t>
            </a:r>
            <a:r>
              <a:rPr lang="ro-RO" sz="2800" kern="0" dirty="0" smtClean="0"/>
              <a:t/>
            </a:r>
            <a:br>
              <a:rPr lang="ro-RO" sz="2800" kern="0" dirty="0" smtClean="0"/>
            </a:br>
            <a:endParaRPr lang="en-US" sz="2800" kern="1200" dirty="0">
              <a:latin typeface="Arial" charset="0"/>
            </a:endParaRPr>
          </a:p>
        </p:txBody>
      </p:sp>
    </p:spTree>
    <p:extLst>
      <p:ext uri="{BB962C8B-B14F-4D97-AF65-F5344CB8AC3E}">
        <p14:creationId xmlns:p14="http://schemas.microsoft.com/office/powerpoint/2010/main" val="3376679222"/>
      </p:ext>
    </p:extLst>
  </p:cSld>
  <p:clrMapOvr>
    <a:masterClrMapping/>
  </p:clrMapOvr>
  <p:transition spd="med" advClick="0" advTm="7000">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6095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2700" dirty="0" smtClean="0"/>
              <a:t/>
            </a:r>
            <a:br>
              <a:rPr lang="ro-RO" sz="2700" dirty="0" smtClean="0"/>
            </a:br>
            <a:r>
              <a:rPr lang="ro-RO" sz="2700" dirty="0" smtClean="0"/>
              <a:t>The </a:t>
            </a:r>
            <a:r>
              <a:rPr lang="ro-RO" sz="2700" dirty="0"/>
              <a:t>Academic </a:t>
            </a:r>
            <a:r>
              <a:rPr lang="ro-RO" sz="2700" dirty="0" err="1" smtClean="0"/>
              <a:t>Libraries</a:t>
            </a:r>
            <a:r>
              <a:rPr lang="ro-RO" sz="2700" dirty="0" smtClean="0"/>
              <a:t>: </a:t>
            </a:r>
            <a:r>
              <a:rPr lang="ro-RO" sz="2700" dirty="0"/>
              <a:t>in</a:t>
            </a:r>
            <a:r>
              <a:rPr lang="en-GB" sz="2700" dirty="0"/>
              <a:t>formation and </a:t>
            </a:r>
            <a:r>
              <a:rPr lang="ro-RO" sz="2700" dirty="0"/>
              <a:t>d</a:t>
            </a:r>
            <a:r>
              <a:rPr lang="en-GB" sz="2700" dirty="0" err="1"/>
              <a:t>ocumentation</a:t>
            </a:r>
            <a:r>
              <a:rPr lang="ro-RO" sz="2700" dirty="0"/>
              <a:t> </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pPr algn="just"/>
            <a:r>
              <a:rPr lang="ro-RO" sz="2000" dirty="0" smtClean="0"/>
              <a:t>Academic </a:t>
            </a:r>
            <a:r>
              <a:rPr lang="ro-RO" sz="2000" dirty="0" err="1"/>
              <a:t>Libraries</a:t>
            </a:r>
            <a:r>
              <a:rPr lang="ro-RO" sz="2000" dirty="0"/>
              <a:t> are </a:t>
            </a:r>
            <a:r>
              <a:rPr lang="ro-RO" sz="2000" dirty="0" err="1"/>
              <a:t>grounded</a:t>
            </a:r>
            <a:r>
              <a:rPr lang="ro-RO" sz="2000" dirty="0"/>
              <a:t> in </a:t>
            </a:r>
            <a:r>
              <a:rPr lang="ro-RO" sz="2000" dirty="0" err="1"/>
              <a:t>information</a:t>
            </a:r>
            <a:r>
              <a:rPr lang="ro-RO" sz="2000" dirty="0"/>
              <a:t> </a:t>
            </a:r>
            <a:r>
              <a:rPr lang="ro-RO" sz="2000" dirty="0" err="1"/>
              <a:t>and</a:t>
            </a:r>
            <a:r>
              <a:rPr lang="ro-RO" sz="2000" dirty="0"/>
              <a:t> </a:t>
            </a:r>
            <a:r>
              <a:rPr lang="ro-RO" sz="2000" dirty="0" err="1"/>
              <a:t>documents</a:t>
            </a:r>
            <a:r>
              <a:rPr lang="ro-RO" sz="2000" dirty="0"/>
              <a:t>. </a:t>
            </a:r>
            <a:r>
              <a:rPr lang="ro-RO" sz="2000" dirty="0" err="1"/>
              <a:t>However</a:t>
            </a:r>
            <a:r>
              <a:rPr lang="ro-RO" sz="2000" dirty="0"/>
              <a:t>, </a:t>
            </a:r>
            <a:r>
              <a:rPr lang="ro-RO" sz="2000" dirty="0" err="1"/>
              <a:t>the</a:t>
            </a:r>
            <a:r>
              <a:rPr lang="ro-RO" sz="2000" dirty="0"/>
              <a:t> </a:t>
            </a:r>
            <a:r>
              <a:rPr lang="ro-RO" sz="2000" dirty="0" err="1"/>
              <a:t>twenty-first</a:t>
            </a:r>
            <a:r>
              <a:rPr lang="ro-RO" sz="2000" dirty="0"/>
              <a:t> </a:t>
            </a:r>
            <a:r>
              <a:rPr lang="ro-RO" sz="2000" dirty="0" err="1"/>
              <a:t>century</a:t>
            </a:r>
            <a:r>
              <a:rPr lang="ro-RO" sz="2000" dirty="0"/>
              <a:t> </a:t>
            </a:r>
            <a:r>
              <a:rPr lang="ro-RO" sz="2000" dirty="0" err="1"/>
              <a:t>has</a:t>
            </a:r>
            <a:r>
              <a:rPr lang="ro-RO" sz="2000" dirty="0"/>
              <a:t> </a:t>
            </a:r>
            <a:r>
              <a:rPr lang="ro-RO" sz="2000" dirty="0" err="1"/>
              <a:t>witnessed</a:t>
            </a:r>
            <a:r>
              <a:rPr lang="ro-RO" sz="2000" dirty="0"/>
              <a:t> a </a:t>
            </a:r>
            <a:r>
              <a:rPr lang="ro-RO" sz="2000" dirty="0" err="1"/>
              <a:t>revolution</a:t>
            </a:r>
            <a:r>
              <a:rPr lang="ro-RO" sz="2000" dirty="0"/>
              <a:t> in </a:t>
            </a:r>
            <a:r>
              <a:rPr lang="ro-RO" sz="2000" dirty="0" err="1"/>
              <a:t>the</a:t>
            </a:r>
            <a:r>
              <a:rPr lang="ro-RO" sz="2000" dirty="0"/>
              <a:t> </a:t>
            </a:r>
            <a:r>
              <a:rPr lang="ro-RO" sz="2000" dirty="0" err="1"/>
              <a:t>traditional</a:t>
            </a:r>
            <a:r>
              <a:rPr lang="ro-RO" sz="2000" dirty="0"/>
              <a:t> </a:t>
            </a:r>
            <a:r>
              <a:rPr lang="ro-RO" sz="2000" dirty="0" err="1"/>
              <a:t>methods</a:t>
            </a:r>
            <a:r>
              <a:rPr lang="ro-RO" sz="2000" dirty="0"/>
              <a:t> of </a:t>
            </a:r>
            <a:r>
              <a:rPr lang="ro-RO" sz="2000" dirty="0" err="1"/>
              <a:t>information-gathering</a:t>
            </a:r>
            <a:r>
              <a:rPr lang="ro-RO" sz="2000" dirty="0"/>
              <a:t> </a:t>
            </a:r>
            <a:r>
              <a:rPr lang="ro-RO" sz="2000" dirty="0" err="1"/>
              <a:t>and</a:t>
            </a:r>
            <a:r>
              <a:rPr lang="ro-RO" sz="2000" dirty="0"/>
              <a:t> </a:t>
            </a:r>
            <a:r>
              <a:rPr lang="ro-RO" sz="2000" dirty="0" err="1"/>
              <a:t>documentation</a:t>
            </a:r>
            <a:r>
              <a:rPr lang="ro-RO" sz="2000" dirty="0"/>
              <a:t>, </a:t>
            </a:r>
            <a:r>
              <a:rPr lang="ro-RO" sz="2000" dirty="0" err="1"/>
              <a:t>affecting</a:t>
            </a:r>
            <a:r>
              <a:rPr lang="ro-RO" sz="2000" dirty="0"/>
              <a:t> </a:t>
            </a:r>
            <a:r>
              <a:rPr lang="ro-RO" sz="2000" dirty="0" err="1"/>
              <a:t>documentary</a:t>
            </a:r>
            <a:r>
              <a:rPr lang="ro-RO" sz="2000" dirty="0"/>
              <a:t> </a:t>
            </a:r>
            <a:r>
              <a:rPr lang="ro-RO" sz="2000" dirty="0" err="1"/>
              <a:t>typology</a:t>
            </a:r>
            <a:r>
              <a:rPr lang="ro-RO" sz="2000" dirty="0"/>
              <a:t>, </a:t>
            </a:r>
            <a:r>
              <a:rPr lang="ro-RO" sz="2000" dirty="0" err="1"/>
              <a:t>methods</a:t>
            </a:r>
            <a:r>
              <a:rPr lang="ro-RO" sz="2000" dirty="0"/>
              <a:t> </a:t>
            </a:r>
            <a:r>
              <a:rPr lang="ro-RO" sz="2000" dirty="0" err="1"/>
              <a:t>and</a:t>
            </a:r>
            <a:r>
              <a:rPr lang="ro-RO" sz="2000" dirty="0"/>
              <a:t> </a:t>
            </a:r>
            <a:r>
              <a:rPr lang="ro-RO" sz="2000" dirty="0" err="1"/>
              <a:t>means</a:t>
            </a:r>
            <a:r>
              <a:rPr lang="ro-RO" sz="2000" dirty="0"/>
              <a:t> of </a:t>
            </a:r>
            <a:r>
              <a:rPr lang="ro-RO" sz="2000" dirty="0" err="1"/>
              <a:t>accessing</a:t>
            </a:r>
            <a:r>
              <a:rPr lang="ro-RO" sz="2000" dirty="0"/>
              <a:t> </a:t>
            </a:r>
            <a:r>
              <a:rPr lang="ro-RO" sz="2000" dirty="0" err="1"/>
              <a:t>information</a:t>
            </a:r>
            <a:r>
              <a:rPr lang="ro-RO" sz="2000" dirty="0"/>
              <a:t>, </a:t>
            </a:r>
            <a:r>
              <a:rPr lang="ro-RO" sz="2000" dirty="0" err="1"/>
              <a:t>user</a:t>
            </a:r>
            <a:r>
              <a:rPr lang="ro-RO" sz="2000" dirty="0"/>
              <a:t> </a:t>
            </a:r>
            <a:r>
              <a:rPr lang="ro-RO" sz="2000" dirty="0" err="1"/>
              <a:t>behaviour</a:t>
            </a:r>
            <a:r>
              <a:rPr lang="ro-RO" sz="2000" dirty="0"/>
              <a:t>, etc</a:t>
            </a:r>
            <a:r>
              <a:rPr lang="ro-RO" sz="2000" dirty="0" smtClean="0"/>
              <a:t>.</a:t>
            </a:r>
          </a:p>
          <a:p>
            <a:pPr marL="109537" indent="0" algn="just">
              <a:buNone/>
            </a:pPr>
            <a:r>
              <a:rPr lang="ro-RO" sz="2000" dirty="0" smtClean="0"/>
              <a:t> </a:t>
            </a:r>
          </a:p>
          <a:p>
            <a:pPr algn="just"/>
            <a:r>
              <a:rPr lang="ro-RO" sz="2000" dirty="0" err="1" smtClean="0"/>
              <a:t>Libraries</a:t>
            </a:r>
            <a:r>
              <a:rPr lang="ro-RO" sz="2000" dirty="0" smtClean="0"/>
              <a:t> </a:t>
            </a:r>
            <a:r>
              <a:rPr lang="ro-RO" sz="2000" dirty="0"/>
              <a:t>are </a:t>
            </a:r>
            <a:r>
              <a:rPr lang="ro-RO" sz="2000" dirty="0" err="1"/>
              <a:t>no</a:t>
            </a:r>
            <a:r>
              <a:rPr lang="ro-RO" sz="2000" dirty="0"/>
              <a:t> </a:t>
            </a:r>
            <a:r>
              <a:rPr lang="ro-RO" sz="2000" dirty="0" err="1"/>
              <a:t>longer</a:t>
            </a:r>
            <a:r>
              <a:rPr lang="ro-RO" sz="2000" dirty="0"/>
              <a:t> </a:t>
            </a:r>
            <a:r>
              <a:rPr lang="ro-RO" sz="2000" dirty="0" err="1"/>
              <a:t>clearly</a:t>
            </a:r>
            <a:r>
              <a:rPr lang="ro-RO" sz="2000" dirty="0"/>
              <a:t> </a:t>
            </a:r>
            <a:r>
              <a:rPr lang="ro-RO" sz="2000" dirty="0" err="1"/>
              <a:t>individualised</a:t>
            </a:r>
            <a:r>
              <a:rPr lang="ro-RO" sz="2000" dirty="0"/>
              <a:t>, </a:t>
            </a:r>
            <a:r>
              <a:rPr lang="ro-RO" sz="2000" dirty="0" err="1"/>
              <a:t>relatively</a:t>
            </a:r>
            <a:r>
              <a:rPr lang="ro-RO" sz="2000" dirty="0"/>
              <a:t> </a:t>
            </a:r>
            <a:r>
              <a:rPr lang="ro-RO" sz="2000" dirty="0" err="1"/>
              <a:t>isolated</a:t>
            </a:r>
            <a:r>
              <a:rPr lang="ro-RO" sz="2000" dirty="0"/>
              <a:t> </a:t>
            </a:r>
            <a:r>
              <a:rPr lang="ro-RO" sz="2000" dirty="0" err="1"/>
              <a:t>operating</a:t>
            </a:r>
            <a:r>
              <a:rPr lang="ro-RO" sz="2000" dirty="0"/>
              <a:t> </a:t>
            </a:r>
            <a:r>
              <a:rPr lang="ro-RO" sz="2000" dirty="0" err="1"/>
              <a:t>entities</a:t>
            </a:r>
            <a:r>
              <a:rPr lang="ro-RO" sz="2000" dirty="0"/>
              <a:t>; </a:t>
            </a:r>
            <a:r>
              <a:rPr lang="ro-RO" sz="2000" dirty="0" err="1"/>
              <a:t>instead</a:t>
            </a:r>
            <a:r>
              <a:rPr lang="ro-RO" sz="2000" dirty="0"/>
              <a:t>, </a:t>
            </a:r>
            <a:r>
              <a:rPr lang="ro-RO" sz="2000" dirty="0" err="1"/>
              <a:t>they</a:t>
            </a:r>
            <a:r>
              <a:rPr lang="ro-RO" sz="2000" dirty="0"/>
              <a:t> are </a:t>
            </a:r>
            <a:r>
              <a:rPr lang="ro-RO" sz="2000" dirty="0" err="1"/>
              <a:t>compelled</a:t>
            </a:r>
            <a:r>
              <a:rPr lang="ro-RO" sz="2000" dirty="0"/>
              <a:t> </a:t>
            </a:r>
            <a:r>
              <a:rPr lang="ro-RO" sz="2000" dirty="0" err="1"/>
              <a:t>to</a:t>
            </a:r>
            <a:r>
              <a:rPr lang="ro-RO" sz="2000" dirty="0"/>
              <a:t> cooperate </a:t>
            </a:r>
            <a:r>
              <a:rPr lang="ro-RO" sz="2000" dirty="0" err="1"/>
              <a:t>with</a:t>
            </a:r>
            <a:r>
              <a:rPr lang="ro-RO" sz="2000" dirty="0"/>
              <a:t> </a:t>
            </a:r>
            <a:r>
              <a:rPr lang="ro-RO" sz="2000" dirty="0" err="1"/>
              <a:t>one</a:t>
            </a:r>
            <a:r>
              <a:rPr lang="ro-RO" sz="2000" dirty="0"/>
              <a:t> </a:t>
            </a:r>
            <a:r>
              <a:rPr lang="ro-RO" sz="2000" dirty="0" err="1"/>
              <a:t>another</a:t>
            </a:r>
            <a:r>
              <a:rPr lang="ro-RO" sz="2000" dirty="0"/>
              <a:t>, </a:t>
            </a:r>
            <a:r>
              <a:rPr lang="ro-RO" sz="2000" dirty="0" err="1"/>
              <a:t>to</a:t>
            </a:r>
            <a:r>
              <a:rPr lang="ro-RO" sz="2000" dirty="0"/>
              <a:t> complement </a:t>
            </a:r>
            <a:r>
              <a:rPr lang="ro-RO" sz="2000" dirty="0" err="1"/>
              <a:t>other</a:t>
            </a:r>
            <a:r>
              <a:rPr lang="ro-RO" sz="2000" dirty="0"/>
              <a:t> similar </a:t>
            </a:r>
            <a:r>
              <a:rPr lang="ro-RO" sz="2000" dirty="0" err="1"/>
              <a:t>institutions</a:t>
            </a:r>
            <a:r>
              <a:rPr lang="ro-RO" sz="2000" dirty="0"/>
              <a:t>, </a:t>
            </a:r>
            <a:r>
              <a:rPr lang="ro-RO" sz="2000" dirty="0" err="1"/>
              <a:t>and</a:t>
            </a:r>
            <a:r>
              <a:rPr lang="ro-RO" sz="2000" dirty="0"/>
              <a:t> </a:t>
            </a:r>
            <a:r>
              <a:rPr lang="ro-RO" sz="2000" dirty="0" err="1"/>
              <a:t>to</a:t>
            </a:r>
            <a:r>
              <a:rPr lang="ro-RO" sz="2000" dirty="0"/>
              <a:t> facilitate </a:t>
            </a:r>
            <a:r>
              <a:rPr lang="ro-RO" sz="2000" dirty="0" err="1"/>
              <a:t>access</a:t>
            </a:r>
            <a:r>
              <a:rPr lang="ro-RO" sz="2000" dirty="0"/>
              <a:t> </a:t>
            </a:r>
            <a:r>
              <a:rPr lang="ro-RO" sz="2000" dirty="0" err="1"/>
              <a:t>to</a:t>
            </a:r>
            <a:r>
              <a:rPr lang="ro-RO" sz="2000" dirty="0"/>
              <a:t> </a:t>
            </a:r>
            <a:r>
              <a:rPr lang="ro-RO" sz="2000" dirty="0" err="1"/>
              <a:t>information</a:t>
            </a:r>
            <a:r>
              <a:rPr lang="ro-RO" sz="2000" dirty="0"/>
              <a:t> </a:t>
            </a:r>
            <a:r>
              <a:rPr lang="ro-RO" sz="2000" dirty="0" err="1"/>
              <a:t>that</a:t>
            </a:r>
            <a:r>
              <a:rPr lang="ro-RO" sz="2000" dirty="0"/>
              <a:t> </a:t>
            </a:r>
            <a:r>
              <a:rPr lang="ro-RO" sz="2000" dirty="0" err="1"/>
              <a:t>does</a:t>
            </a:r>
            <a:r>
              <a:rPr lang="ro-RO" sz="2000" dirty="0"/>
              <a:t> </a:t>
            </a:r>
            <a:r>
              <a:rPr lang="ro-RO" sz="2000" dirty="0" err="1"/>
              <a:t>not</a:t>
            </a:r>
            <a:r>
              <a:rPr lang="ro-RO" sz="2000" dirty="0"/>
              <a:t> </a:t>
            </a:r>
            <a:r>
              <a:rPr lang="ro-RO" sz="2000" dirty="0" err="1"/>
              <a:t>necessarily</a:t>
            </a:r>
            <a:r>
              <a:rPr lang="ro-RO" sz="2000" dirty="0"/>
              <a:t> </a:t>
            </a:r>
            <a:r>
              <a:rPr lang="ro-RO" sz="2000" dirty="0" err="1"/>
              <a:t>belong</a:t>
            </a:r>
            <a:r>
              <a:rPr lang="ro-RO" sz="2000" dirty="0"/>
              <a:t> </a:t>
            </a:r>
            <a:r>
              <a:rPr lang="ro-RO" sz="2000" dirty="0" err="1"/>
              <a:t>to</a:t>
            </a:r>
            <a:r>
              <a:rPr lang="ro-RO" sz="2000" dirty="0"/>
              <a:t> </a:t>
            </a:r>
            <a:r>
              <a:rPr lang="ro-RO" sz="2000" dirty="0" err="1"/>
              <a:t>them</a:t>
            </a:r>
            <a:r>
              <a:rPr lang="ro-RO" sz="2000" dirty="0"/>
              <a:t>. </a:t>
            </a:r>
          </a:p>
          <a:p>
            <a:endParaRPr lang="ro-RO" sz="2000" dirty="0" smtClean="0"/>
          </a:p>
        </p:txBody>
      </p:sp>
      <p:sp>
        <p:nvSpPr>
          <p:cNvPr id="4" name="Rectangle 2"/>
          <p:cNvSpPr txBox="1">
            <a:spLocks/>
          </p:cNvSpPr>
          <p:nvPr/>
        </p:nvSpPr>
        <p:spPr bwMode="auto">
          <a:xfrm>
            <a:off x="228601" y="152401"/>
            <a:ext cx="8564078" cy="914399"/>
          </a:xfrm>
          <a:prstGeom prst="rect">
            <a:avLst/>
          </a:prstGeom>
        </p:spPr>
        <p:txBody>
          <a:bodyPr vert="horz" wrap="square" lIns="91440" tIns="45720" rIns="91440" bIns="45720" numCol="1" rtlCol="0" anchor="ctr" anchorCtr="0" compatLnSpc="1">
            <a:prstTxWarp prst="textNoShape">
              <a:avLst/>
            </a:prstTxWarp>
            <a:normAutofit fontScale="60000" lnSpcReduction="20000"/>
            <a:scene3d>
              <a:camera prst="orthographicFront"/>
              <a:lightRig rig="soft" dir="t"/>
            </a:scene3d>
            <a:sp3d prstMaterial="softEdge">
              <a:bevelT w="25400" h="25400"/>
            </a:sp3d>
          </a:bodyPr>
          <a:lst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a:lstStyle>
          <a:p>
            <a:pPr>
              <a:defRPr/>
            </a:pPr>
            <a:r>
              <a:rPr lang="ro-RO" sz="2700" kern="0" dirty="0" smtClean="0"/>
              <a:t/>
            </a:r>
            <a:br>
              <a:rPr lang="ro-RO" sz="2700" kern="0" dirty="0" smtClean="0"/>
            </a:br>
            <a:r>
              <a:rPr lang="ro-RO" sz="4000" kern="0" dirty="0" smtClean="0"/>
              <a:t/>
            </a:r>
            <a:br>
              <a:rPr lang="ro-RO" sz="4000" kern="0" dirty="0" smtClean="0"/>
            </a:br>
            <a:endParaRPr lang="en-US" sz="3700" kern="1200" dirty="0">
              <a:latin typeface="Arial" charset="0"/>
            </a:endParaRPr>
          </a:p>
        </p:txBody>
      </p:sp>
    </p:spTree>
    <p:extLst>
      <p:ext uri="{BB962C8B-B14F-4D97-AF65-F5344CB8AC3E}">
        <p14:creationId xmlns:p14="http://schemas.microsoft.com/office/powerpoint/2010/main" val="153884663"/>
      </p:ext>
    </p:extLst>
  </p:cSld>
  <p:clrMapOvr>
    <a:masterClrMapping/>
  </p:clrMapOvr>
  <p:transition spd="med" advClick="0" advTm="7000">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8381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2700" dirty="0" smtClean="0"/>
              <a:t/>
            </a:r>
            <a:br>
              <a:rPr lang="ro-RO" sz="2700" dirty="0" smtClean="0"/>
            </a:br>
            <a:r>
              <a:rPr lang="ro-RO" sz="2700" dirty="0" smtClean="0"/>
              <a:t>The </a:t>
            </a:r>
            <a:r>
              <a:rPr lang="ro-RO" sz="2700" dirty="0"/>
              <a:t>Academic </a:t>
            </a:r>
            <a:r>
              <a:rPr lang="ro-RO" sz="2700" dirty="0" err="1" smtClean="0"/>
              <a:t>Libraries</a:t>
            </a:r>
            <a:r>
              <a:rPr lang="ro-RO" sz="2700" dirty="0" smtClean="0"/>
              <a:t>: </a:t>
            </a:r>
            <a:r>
              <a:rPr lang="ro-RO" sz="2700" dirty="0"/>
              <a:t>in</a:t>
            </a:r>
            <a:r>
              <a:rPr lang="en-GB" sz="2700" dirty="0"/>
              <a:t>formation and </a:t>
            </a:r>
            <a:r>
              <a:rPr lang="ro-RO" sz="2700" dirty="0"/>
              <a:t>d</a:t>
            </a:r>
            <a:r>
              <a:rPr lang="en-GB" sz="2700" dirty="0" err="1" smtClean="0"/>
              <a:t>ocumentation</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609600" y="1219200"/>
            <a:ext cx="8001000" cy="5105400"/>
          </a:xfrm>
        </p:spPr>
        <p:txBody>
          <a:bodyPr/>
          <a:lstStyle/>
          <a:p>
            <a:pPr algn="just"/>
            <a:r>
              <a:rPr lang="en-GB" sz="2000" dirty="0"/>
              <a:t>An analysis of data supplied by Romanian libraries participating in the </a:t>
            </a:r>
            <a:r>
              <a:rPr lang="en-GB" sz="2000" b="1" dirty="0" smtClean="0"/>
              <a:t>CRIDS</a:t>
            </a:r>
            <a:r>
              <a:rPr lang="ro-RO" sz="2000" dirty="0" smtClean="0"/>
              <a:t> </a:t>
            </a:r>
            <a:r>
              <a:rPr lang="en-US" sz="2000" dirty="0" smtClean="0"/>
              <a:t>[= CASIDRO=</a:t>
            </a:r>
            <a:r>
              <a:rPr lang="fr-FR" sz="2000" i="1" dirty="0" smtClean="0"/>
              <a:t>Catalogue </a:t>
            </a:r>
            <a:r>
              <a:rPr lang="fr-FR" sz="2000" i="1" dirty="0"/>
              <a:t>of </a:t>
            </a:r>
            <a:r>
              <a:rPr lang="fr-FR" sz="2000" i="1" dirty="0" err="1"/>
              <a:t>Romanian</a:t>
            </a:r>
            <a:r>
              <a:rPr lang="fr-FR" sz="2000" i="1" dirty="0"/>
              <a:t> information and </a:t>
            </a:r>
            <a:r>
              <a:rPr lang="fr-FR" sz="2000" i="1" dirty="0" err="1"/>
              <a:t>documenting</a:t>
            </a:r>
            <a:r>
              <a:rPr lang="fr-FR" sz="2000" i="1" dirty="0"/>
              <a:t> </a:t>
            </a:r>
            <a:r>
              <a:rPr lang="fr-FR" sz="2000" i="1" dirty="0" smtClean="0"/>
              <a:t>structures=</a:t>
            </a:r>
            <a:r>
              <a:rPr lang="fr-FR" sz="2000" dirty="0" smtClean="0"/>
              <a:t>] </a:t>
            </a:r>
            <a:r>
              <a:rPr lang="en-GB" sz="2000" dirty="0" smtClean="0"/>
              <a:t>project </a:t>
            </a:r>
            <a:r>
              <a:rPr lang="en-GB" sz="2000" dirty="0"/>
              <a:t>allows us to draw a few conclusions regarding their information and documentation activities, both traditional and modern (National Library of Romania, 2015</a:t>
            </a:r>
            <a:r>
              <a:rPr lang="en-GB" sz="2000" dirty="0" smtClean="0"/>
              <a:t>).</a:t>
            </a:r>
            <a:endParaRPr lang="ro-RO" sz="2000" dirty="0" smtClean="0"/>
          </a:p>
          <a:p>
            <a:pPr algn="just"/>
            <a:endParaRPr lang="ro-RO" sz="2000" dirty="0" smtClean="0"/>
          </a:p>
          <a:p>
            <a:pPr algn="just"/>
            <a:r>
              <a:rPr lang="ro-RO" sz="2000" dirty="0" err="1"/>
              <a:t>With</a:t>
            </a:r>
            <a:r>
              <a:rPr lang="ro-RO" sz="2000" dirty="0"/>
              <a:t> </a:t>
            </a:r>
            <a:r>
              <a:rPr lang="ro-RO" sz="2000" dirty="0" err="1"/>
              <a:t>very</a:t>
            </a:r>
            <a:r>
              <a:rPr lang="ro-RO" sz="2000" dirty="0"/>
              <a:t> </a:t>
            </a:r>
            <a:r>
              <a:rPr lang="ro-RO" sz="2000" dirty="0" err="1"/>
              <a:t>few</a:t>
            </a:r>
            <a:r>
              <a:rPr lang="ro-RO" sz="2000" dirty="0"/>
              <a:t> </a:t>
            </a:r>
            <a:r>
              <a:rPr lang="ro-RO" sz="2000" dirty="0" err="1"/>
              <a:t>exceptions</a:t>
            </a:r>
            <a:r>
              <a:rPr lang="ro-RO" sz="2000" dirty="0"/>
              <a:t>, </a:t>
            </a:r>
            <a:r>
              <a:rPr lang="ro-RO" sz="2000" dirty="0" err="1"/>
              <a:t>libraries</a:t>
            </a:r>
            <a:r>
              <a:rPr lang="ro-RO" sz="2000" dirty="0"/>
              <a:t> </a:t>
            </a:r>
            <a:r>
              <a:rPr lang="ro-RO" sz="2000" dirty="0" err="1"/>
              <a:t>provide</a:t>
            </a:r>
            <a:r>
              <a:rPr lang="ro-RO" sz="2000" dirty="0"/>
              <a:t> </a:t>
            </a:r>
            <a:r>
              <a:rPr lang="ro-RO" sz="2000" dirty="0" err="1"/>
              <a:t>access</a:t>
            </a:r>
            <a:r>
              <a:rPr lang="ro-RO" sz="2000" dirty="0"/>
              <a:t> </a:t>
            </a:r>
            <a:r>
              <a:rPr lang="ro-RO" sz="2000" dirty="0" err="1"/>
              <a:t>to</a:t>
            </a:r>
            <a:r>
              <a:rPr lang="ro-RO" sz="2000" dirty="0"/>
              <a:t> </a:t>
            </a:r>
            <a:r>
              <a:rPr lang="ro-RO" sz="2000" dirty="0" err="1"/>
              <a:t>the</a:t>
            </a:r>
            <a:r>
              <a:rPr lang="ro-RO" sz="2000" dirty="0"/>
              <a:t> Internet </a:t>
            </a:r>
            <a:r>
              <a:rPr lang="ro-RO" sz="2000" dirty="0" err="1"/>
              <a:t>and</a:t>
            </a:r>
            <a:r>
              <a:rPr lang="ro-RO" sz="2000" dirty="0"/>
              <a:t> </a:t>
            </a:r>
            <a:r>
              <a:rPr lang="ro-RO" sz="2000" dirty="0" err="1"/>
              <a:t>have</a:t>
            </a:r>
            <a:r>
              <a:rPr lang="ro-RO" sz="2000" dirty="0"/>
              <a:t> </a:t>
            </a:r>
            <a:r>
              <a:rPr lang="ro-RO" sz="2000" dirty="0" err="1"/>
              <a:t>their</a:t>
            </a:r>
            <a:r>
              <a:rPr lang="ro-RO" sz="2000" dirty="0"/>
              <a:t> </a:t>
            </a:r>
            <a:r>
              <a:rPr lang="ro-RO" sz="2000" dirty="0" err="1"/>
              <a:t>own</a:t>
            </a:r>
            <a:r>
              <a:rPr lang="ro-RO" sz="2000" dirty="0"/>
              <a:t> </a:t>
            </a:r>
            <a:r>
              <a:rPr lang="ro-RO" sz="2000" dirty="0" err="1"/>
              <a:t>websites</a:t>
            </a:r>
            <a:r>
              <a:rPr lang="ro-RO" sz="2000" dirty="0"/>
              <a:t>: 54 academic </a:t>
            </a:r>
            <a:r>
              <a:rPr lang="ro-RO" sz="2000" dirty="0" err="1"/>
              <a:t>libraries</a:t>
            </a:r>
            <a:r>
              <a:rPr lang="ro-RO" sz="2000" dirty="0"/>
              <a:t> (94.64% of </a:t>
            </a:r>
            <a:r>
              <a:rPr lang="ro-RO" sz="2000" dirty="0" err="1"/>
              <a:t>the</a:t>
            </a:r>
            <a:r>
              <a:rPr lang="ro-RO" sz="2000" dirty="0"/>
              <a:t> total </a:t>
            </a:r>
            <a:r>
              <a:rPr lang="ro-RO" sz="2000" dirty="0" err="1"/>
              <a:t>number</a:t>
            </a:r>
            <a:r>
              <a:rPr lang="ro-RO" sz="2000" dirty="0"/>
              <a:t> of academic </a:t>
            </a:r>
            <a:r>
              <a:rPr lang="ro-RO" sz="2000" dirty="0" err="1"/>
              <a:t>libraries</a:t>
            </a:r>
            <a:r>
              <a:rPr lang="ro-RO" sz="2000" dirty="0"/>
              <a:t>)</a:t>
            </a:r>
          </a:p>
          <a:p>
            <a:pPr algn="just"/>
            <a:endParaRPr lang="ro-RO" sz="2000" dirty="0"/>
          </a:p>
          <a:p>
            <a:pPr algn="just"/>
            <a:r>
              <a:rPr lang="en-GB" sz="2000" dirty="0"/>
              <a:t>CRIDS statistics also show </a:t>
            </a:r>
            <a:r>
              <a:rPr lang="en-GB" sz="2000" dirty="0" smtClean="0"/>
              <a:t>that </a:t>
            </a:r>
            <a:r>
              <a:rPr lang="en-GB" sz="2000" dirty="0"/>
              <a:t>libraries </a:t>
            </a:r>
            <a:r>
              <a:rPr lang="en-GB" sz="2000" dirty="0" smtClean="0"/>
              <a:t>use </a:t>
            </a:r>
            <a:r>
              <a:rPr lang="en-GB" sz="2000" dirty="0"/>
              <a:t>specialised library software (ALEPH – 17 libraries; ALEPHINO – 1 library; ALICE – 1 library; </a:t>
            </a:r>
            <a:r>
              <a:rPr lang="en-GB" sz="2000" dirty="0" smtClean="0"/>
              <a:t>CDS-ISIS </a:t>
            </a:r>
            <a:r>
              <a:rPr lang="en-GB" sz="2000" dirty="0"/>
              <a:t>– 1 library; LIBERTY – 15 libraries; QULTO – 2 </a:t>
            </a:r>
            <a:r>
              <a:rPr lang="en-GB" sz="2000" dirty="0" smtClean="0"/>
              <a:t>libraries</a:t>
            </a:r>
            <a:r>
              <a:rPr lang="ro-RO" sz="2000" dirty="0" smtClean="0"/>
              <a:t>, COHA – 1 </a:t>
            </a:r>
            <a:r>
              <a:rPr lang="ro-RO" sz="2000" dirty="0" err="1" smtClean="0"/>
              <a:t>library</a:t>
            </a:r>
            <a:r>
              <a:rPr lang="en-GB" sz="2000" dirty="0" smtClean="0"/>
              <a:t>). </a:t>
            </a:r>
            <a:r>
              <a:rPr lang="en-GB" sz="2000" dirty="0"/>
              <a:t>In addition, other </a:t>
            </a:r>
            <a:r>
              <a:rPr lang="en-GB" sz="2000" dirty="0" smtClean="0"/>
              <a:t>academic </a:t>
            </a:r>
            <a:r>
              <a:rPr lang="en-GB" sz="2000" dirty="0"/>
              <a:t>libraries use other types of software that are developed locally. </a:t>
            </a:r>
            <a:endParaRPr lang="ro-RO" sz="2000" dirty="0"/>
          </a:p>
          <a:p>
            <a:endParaRPr lang="ro-RO" sz="2000" b="1" dirty="0" smtClean="0"/>
          </a:p>
          <a:p>
            <a:endParaRPr lang="ro-RO" sz="2000" b="1" dirty="0" smtClean="0"/>
          </a:p>
        </p:txBody>
      </p:sp>
      <p:sp>
        <p:nvSpPr>
          <p:cNvPr id="4" name="Rectangle 2"/>
          <p:cNvSpPr txBox="1">
            <a:spLocks/>
          </p:cNvSpPr>
          <p:nvPr/>
        </p:nvSpPr>
        <p:spPr bwMode="auto">
          <a:xfrm>
            <a:off x="228601" y="152401"/>
            <a:ext cx="8564078" cy="914399"/>
          </a:xfrm>
          <a:prstGeom prst="rect">
            <a:avLst/>
          </a:prstGeom>
        </p:spPr>
        <p:txBody>
          <a:bodyPr vert="horz" wrap="square" lIns="91440" tIns="45720" rIns="91440" bIns="45720" numCol="1" rtlCol="0" anchor="ctr" anchorCtr="0" compatLnSpc="1">
            <a:prstTxWarp prst="textNoShape">
              <a:avLst/>
            </a:prstTxWarp>
            <a:normAutofit fontScale="60000" lnSpcReduction="20000"/>
            <a:scene3d>
              <a:camera prst="orthographicFront"/>
              <a:lightRig rig="soft" dir="t"/>
            </a:scene3d>
            <a:sp3d prstMaterial="softEdge">
              <a:bevelT w="25400" h="25400"/>
            </a:sp3d>
          </a:bodyPr>
          <a:lst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a:lstStyle>
          <a:p>
            <a:pPr>
              <a:defRPr/>
            </a:pPr>
            <a:r>
              <a:rPr lang="ro-RO" sz="2700" kern="0" dirty="0" smtClean="0"/>
              <a:t/>
            </a:r>
            <a:br>
              <a:rPr lang="ro-RO" sz="2700" kern="0" dirty="0" smtClean="0"/>
            </a:br>
            <a:r>
              <a:rPr lang="ro-RO" sz="4000" kern="0" dirty="0" smtClean="0"/>
              <a:t/>
            </a:r>
            <a:br>
              <a:rPr lang="ro-RO" sz="4000" kern="0" dirty="0" smtClean="0"/>
            </a:br>
            <a:endParaRPr lang="en-US" sz="3700" kern="1200" dirty="0">
              <a:latin typeface="Arial" charset="0"/>
            </a:endParaRPr>
          </a:p>
        </p:txBody>
      </p:sp>
    </p:spTree>
    <p:extLst>
      <p:ext uri="{BB962C8B-B14F-4D97-AF65-F5344CB8AC3E}">
        <p14:creationId xmlns:p14="http://schemas.microsoft.com/office/powerpoint/2010/main" val="321017038"/>
      </p:ext>
    </p:extLst>
  </p:cSld>
  <p:clrMapOvr>
    <a:masterClrMapping/>
  </p:clrMapOvr>
  <p:transition spd="med" advClick="0" advTm="700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10667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2700" dirty="0" smtClean="0"/>
              <a:t/>
            </a:r>
            <a:br>
              <a:rPr lang="ro-RO" sz="2700" dirty="0" smtClean="0"/>
            </a:br>
            <a:r>
              <a:rPr lang="ro-RO" sz="2700" dirty="0" smtClean="0"/>
              <a:t>The </a:t>
            </a:r>
            <a:r>
              <a:rPr lang="ro-RO" sz="2700" dirty="0"/>
              <a:t>Academic </a:t>
            </a:r>
            <a:r>
              <a:rPr lang="ro-RO" sz="2700" dirty="0" err="1" smtClean="0"/>
              <a:t>Libraries</a:t>
            </a:r>
            <a:r>
              <a:rPr lang="ro-RO" sz="2700" dirty="0" smtClean="0"/>
              <a:t>: </a:t>
            </a:r>
            <a:r>
              <a:rPr lang="ro-RO" sz="2700" dirty="0"/>
              <a:t>in</a:t>
            </a:r>
            <a:r>
              <a:rPr lang="en-GB" sz="2700" dirty="0"/>
              <a:t>formation and </a:t>
            </a:r>
            <a:r>
              <a:rPr lang="ro-RO" sz="2700" dirty="0"/>
              <a:t>d</a:t>
            </a:r>
            <a:r>
              <a:rPr lang="en-GB" sz="2700" dirty="0" err="1"/>
              <a:t>ocumentation</a:t>
            </a:r>
            <a:r>
              <a:rPr lang="ro-RO" sz="2700" dirty="0"/>
              <a:t> </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410677" y="1676400"/>
            <a:ext cx="8382001" cy="4648200"/>
          </a:xfrm>
        </p:spPr>
        <p:txBody>
          <a:bodyPr/>
          <a:lstStyle/>
          <a:p>
            <a:r>
              <a:rPr lang="ro-RO" sz="2000" dirty="0" err="1" smtClean="0"/>
              <a:t>Some</a:t>
            </a:r>
            <a:r>
              <a:rPr lang="ro-RO" sz="2000" dirty="0" smtClean="0"/>
              <a:t> </a:t>
            </a:r>
            <a:r>
              <a:rPr lang="ro-RO" sz="2000" dirty="0"/>
              <a:t>academic </a:t>
            </a:r>
            <a:r>
              <a:rPr lang="ro-RO" sz="2000" dirty="0" err="1" smtClean="0"/>
              <a:t>libraries</a:t>
            </a:r>
            <a:r>
              <a:rPr lang="ro-RO" sz="2000" dirty="0" smtClean="0"/>
              <a:t> </a:t>
            </a:r>
            <a:r>
              <a:rPr lang="ro-RO" sz="2000" dirty="0" err="1" smtClean="0"/>
              <a:t>used</a:t>
            </a:r>
            <a:r>
              <a:rPr lang="ro-RO" sz="2000" dirty="0" smtClean="0"/>
              <a:t> </a:t>
            </a:r>
            <a:r>
              <a:rPr lang="ro-RO" sz="2000" dirty="0"/>
              <a:t>a</a:t>
            </a:r>
            <a:r>
              <a:rPr lang="en-GB" sz="2000" dirty="0" smtClean="0"/>
              <a:t> </a:t>
            </a:r>
            <a:r>
              <a:rPr lang="en-GB" sz="2000" dirty="0" err="1" smtClean="0"/>
              <a:t>variet</a:t>
            </a:r>
            <a:r>
              <a:rPr lang="ro-RO" sz="2000" dirty="0" smtClean="0"/>
              <a:t>y</a:t>
            </a:r>
            <a:r>
              <a:rPr lang="en-GB" sz="2000" dirty="0" smtClean="0"/>
              <a:t> </a:t>
            </a:r>
            <a:r>
              <a:rPr lang="en-GB" sz="2000" dirty="0"/>
              <a:t>of software packages </a:t>
            </a:r>
            <a:r>
              <a:rPr lang="en-GB" sz="2000" dirty="0" smtClean="0"/>
              <a:t>to </a:t>
            </a:r>
            <a:r>
              <a:rPr lang="en-GB" sz="2000" dirty="0"/>
              <a:t>manage digital </a:t>
            </a:r>
            <a:r>
              <a:rPr lang="en-GB" sz="2000" dirty="0" smtClean="0"/>
              <a:t>collections</a:t>
            </a:r>
            <a:r>
              <a:rPr lang="ro-RO" sz="2000" dirty="0" smtClean="0"/>
              <a:t>,</a:t>
            </a:r>
            <a:r>
              <a:rPr lang="en-GB" sz="2000" dirty="0" smtClean="0"/>
              <a:t> </a:t>
            </a:r>
            <a:r>
              <a:rPr lang="en-GB" sz="2000" dirty="0" err="1" smtClean="0"/>
              <a:t>includ</a:t>
            </a:r>
            <a:r>
              <a:rPr lang="ro-RO" sz="2000" dirty="0" err="1" smtClean="0"/>
              <a:t>ing</a:t>
            </a:r>
            <a:r>
              <a:rPr lang="ro-RO" sz="2000" dirty="0" smtClean="0"/>
              <a:t>:</a:t>
            </a:r>
            <a:r>
              <a:rPr lang="en-GB" sz="2000" dirty="0" smtClean="0"/>
              <a:t> </a:t>
            </a:r>
            <a:endParaRPr lang="ro-RO" sz="2000" dirty="0" smtClean="0"/>
          </a:p>
          <a:p>
            <a:r>
              <a:rPr lang="en-GB" sz="2000" dirty="0" err="1" smtClean="0"/>
              <a:t>Digitool</a:t>
            </a:r>
            <a:r>
              <a:rPr lang="en-GB" sz="2000" dirty="0" smtClean="0"/>
              <a:t>, Greenstone, </a:t>
            </a:r>
            <a:r>
              <a:rPr lang="en-GB" sz="2000" dirty="0"/>
              <a:t>D-Space </a:t>
            </a:r>
            <a:r>
              <a:rPr lang="en-GB" sz="2000" dirty="0" smtClean="0"/>
              <a:t>and </a:t>
            </a:r>
            <a:r>
              <a:rPr lang="en-GB" sz="2000" dirty="0" err="1" smtClean="0"/>
              <a:t>ToREAD</a:t>
            </a:r>
            <a:r>
              <a:rPr lang="en-GB" sz="2000" dirty="0" smtClean="0"/>
              <a:t>. </a:t>
            </a:r>
            <a:endParaRPr lang="ro-RO" sz="2000" dirty="0" smtClean="0"/>
          </a:p>
          <a:p>
            <a:endParaRPr lang="ro-RO" sz="2000" dirty="0"/>
          </a:p>
          <a:p>
            <a:r>
              <a:rPr lang="en-GB" sz="2000" dirty="0" smtClean="0"/>
              <a:t>The </a:t>
            </a:r>
            <a:r>
              <a:rPr lang="en-GB" sz="2000" dirty="0"/>
              <a:t>other libraries use display modes (without the Search and Find functions) of digital content in html, JavaScript, flash, etc. These are not true digital libraries but instead consist of different means of online presentation and document display in different forms: </a:t>
            </a:r>
            <a:endParaRPr lang="ro-RO" sz="2000" dirty="0" smtClean="0"/>
          </a:p>
          <a:p>
            <a:pPr marL="109537" indent="0">
              <a:buNone/>
            </a:pPr>
            <a:r>
              <a:rPr lang="en-GB" sz="2000" dirty="0" smtClean="0"/>
              <a:t>PDF </a:t>
            </a:r>
            <a:r>
              <a:rPr lang="en-GB" sz="2000" dirty="0"/>
              <a:t>documents, image documents, virtual documents (using a “view” function), online exhibitions, webpages with links, etc. </a:t>
            </a:r>
            <a:endParaRPr lang="ro-RO" sz="2000" dirty="0"/>
          </a:p>
        </p:txBody>
      </p:sp>
      <p:sp>
        <p:nvSpPr>
          <p:cNvPr id="4" name="Rectangle 2"/>
          <p:cNvSpPr txBox="1">
            <a:spLocks/>
          </p:cNvSpPr>
          <p:nvPr/>
        </p:nvSpPr>
        <p:spPr bwMode="auto">
          <a:xfrm>
            <a:off x="563077" y="457201"/>
            <a:ext cx="8229601" cy="914399"/>
          </a:xfrm>
          <a:prstGeom prst="rect">
            <a:avLst/>
          </a:prstGeom>
        </p:spPr>
        <p:txBody>
          <a:bodyPr vert="horz" wrap="square" lIns="91440" tIns="45720" rIns="91440" bIns="45720" numCol="1" rtlCol="0" anchor="ctr" anchorCtr="0" compatLnSpc="1">
            <a:prstTxWarp prst="textNoShape">
              <a:avLst/>
            </a:prstTxWarp>
            <a:normAutofit fontScale="60000" lnSpcReduction="20000"/>
            <a:scene3d>
              <a:camera prst="orthographicFront"/>
              <a:lightRig rig="soft" dir="t"/>
            </a:scene3d>
            <a:sp3d prstMaterial="softEdge">
              <a:bevelT w="25400" h="25400"/>
            </a:sp3d>
          </a:bodyPr>
          <a:lst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a:lstStyle>
          <a:p>
            <a:pPr>
              <a:defRPr/>
            </a:pPr>
            <a:r>
              <a:rPr lang="ro-RO" sz="2700" kern="0" dirty="0" smtClean="0"/>
              <a:t/>
            </a:r>
            <a:br>
              <a:rPr lang="ro-RO" sz="2700" kern="0" dirty="0" smtClean="0"/>
            </a:br>
            <a:r>
              <a:rPr lang="ro-RO" sz="4000" kern="0" dirty="0" smtClean="0"/>
              <a:t/>
            </a:r>
            <a:br>
              <a:rPr lang="ro-RO" sz="4000" kern="0" dirty="0" smtClean="0"/>
            </a:br>
            <a:endParaRPr lang="en-US" sz="3700" kern="1200" dirty="0">
              <a:latin typeface="Arial" charset="0"/>
            </a:endParaRPr>
          </a:p>
        </p:txBody>
      </p:sp>
    </p:spTree>
    <p:extLst>
      <p:ext uri="{BB962C8B-B14F-4D97-AF65-F5344CB8AC3E}">
        <p14:creationId xmlns:p14="http://schemas.microsoft.com/office/powerpoint/2010/main" val="2952115795"/>
      </p:ext>
    </p:extLst>
  </p:cSld>
  <p:clrMapOvr>
    <a:masterClrMapping/>
  </p:clrMapOvr>
  <p:transition spd="med" advClick="0" advTm="7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304801"/>
            <a:ext cx="8229601" cy="1066799"/>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2700" dirty="0" smtClean="0"/>
              <a:t>The </a:t>
            </a:r>
            <a:r>
              <a:rPr lang="ro-RO" sz="2700" dirty="0"/>
              <a:t>Academic </a:t>
            </a:r>
            <a:r>
              <a:rPr lang="ro-RO" sz="2700" dirty="0" err="1" smtClean="0"/>
              <a:t>Libraries</a:t>
            </a:r>
            <a:r>
              <a:rPr lang="ro-RO" sz="2700" dirty="0" smtClean="0"/>
              <a:t>: </a:t>
            </a:r>
            <a:r>
              <a:rPr lang="ro-RO" sz="2700" dirty="0"/>
              <a:t>in</a:t>
            </a:r>
            <a:r>
              <a:rPr lang="en-GB" sz="2700" dirty="0"/>
              <a:t>formation and </a:t>
            </a:r>
            <a:r>
              <a:rPr lang="ro-RO" sz="2700" dirty="0"/>
              <a:t>d</a:t>
            </a:r>
            <a:r>
              <a:rPr lang="en-GB" sz="2700" dirty="0" err="1" smtClean="0"/>
              <a:t>ocumentation</a:t>
            </a:r>
            <a:endParaRPr lang="en-US" sz="3700" kern="1200" dirty="0">
              <a:latin typeface="Arial" charset="0"/>
            </a:endParaRPr>
          </a:p>
        </p:txBody>
      </p:sp>
      <p:sp>
        <p:nvSpPr>
          <p:cNvPr id="11267" name="Rectangle 3"/>
          <p:cNvSpPr>
            <a:spLocks noGrp="1"/>
          </p:cNvSpPr>
          <p:nvPr>
            <p:ph type="body" idx="4294967295"/>
          </p:nvPr>
        </p:nvSpPr>
        <p:spPr>
          <a:xfrm>
            <a:off x="410677" y="1676400"/>
            <a:ext cx="8382001" cy="4648200"/>
          </a:xfrm>
        </p:spPr>
        <p:txBody>
          <a:bodyPr/>
          <a:lstStyle/>
          <a:p>
            <a:endParaRPr lang="ro-RO" sz="2000" dirty="0" smtClean="0"/>
          </a:p>
          <a:p>
            <a:pPr algn="just"/>
            <a:r>
              <a:rPr lang="en-GB" sz="2000" dirty="0" smtClean="0"/>
              <a:t>Clearly</a:t>
            </a:r>
            <a:r>
              <a:rPr lang="en-GB" sz="2000" dirty="0"/>
              <a:t>, much more investment and work </a:t>
            </a:r>
            <a:r>
              <a:rPr lang="ro-RO" sz="2000" dirty="0" err="1" smtClean="0"/>
              <a:t>is</a:t>
            </a:r>
            <a:r>
              <a:rPr lang="en-GB" sz="2000" dirty="0" smtClean="0"/>
              <a:t> </a:t>
            </a:r>
            <a:r>
              <a:rPr lang="en-GB" sz="2000" dirty="0"/>
              <a:t>required to bring all libraries in the RNSL up to a level that allows them to provide the modern information and documentary products and services that meet users’ needs. </a:t>
            </a:r>
            <a:endParaRPr lang="ro-RO" sz="2000" dirty="0" smtClean="0"/>
          </a:p>
          <a:p>
            <a:endParaRPr lang="ro-RO" sz="2000" dirty="0"/>
          </a:p>
          <a:p>
            <a:pPr algn="just"/>
            <a:r>
              <a:rPr lang="en-GB" sz="2000" dirty="0" smtClean="0"/>
              <a:t>There </a:t>
            </a:r>
            <a:r>
              <a:rPr lang="en-GB" sz="2000" dirty="0"/>
              <a:t>is also much work to be performed to regulate the balance between traditional and modern methods of accessing information and between traditional and digital collections, as well as to provide easy access to a vast array of information products and services. </a:t>
            </a:r>
            <a:endParaRPr lang="ro-RO" sz="2000" dirty="0"/>
          </a:p>
          <a:p>
            <a:endParaRPr lang="ro-RO" sz="2000" b="1" dirty="0" smtClean="0"/>
          </a:p>
        </p:txBody>
      </p:sp>
      <p:sp>
        <p:nvSpPr>
          <p:cNvPr id="4" name="Rectangle 2"/>
          <p:cNvSpPr txBox="1">
            <a:spLocks/>
          </p:cNvSpPr>
          <p:nvPr/>
        </p:nvSpPr>
        <p:spPr bwMode="auto">
          <a:xfrm>
            <a:off x="563077" y="457201"/>
            <a:ext cx="8229601" cy="914399"/>
          </a:xfrm>
          <a:prstGeom prst="rect">
            <a:avLst/>
          </a:prstGeom>
        </p:spPr>
        <p:txBody>
          <a:bodyPr vert="horz" wrap="square" lIns="91440" tIns="45720" rIns="91440" bIns="45720" numCol="1" rtlCol="0" anchor="ctr" anchorCtr="0" compatLnSpc="1">
            <a:prstTxWarp prst="textNoShape">
              <a:avLst/>
            </a:prstTxWarp>
            <a:normAutofit fontScale="60000" lnSpcReduction="20000"/>
            <a:scene3d>
              <a:camera prst="orthographicFront"/>
              <a:lightRig rig="soft" dir="t"/>
            </a:scene3d>
            <a:sp3d prstMaterial="softEdge">
              <a:bevelT w="25400" h="25400"/>
            </a:sp3d>
          </a:bodyPr>
          <a:lstStyle>
            <a:lvl1pPr algn="l" rtl="0" eaLnBrk="0" fontAlgn="base" hangingPunct="0">
              <a:spcBef>
                <a:spcPct val="0"/>
              </a:spcBef>
              <a:spcAft>
                <a:spcPct val="0"/>
              </a:spcAft>
              <a:defRPr sz="4100" b="1">
                <a:solidFill>
                  <a:schemeClr val="tx2"/>
                </a:solidFill>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itchFamily="34" charset="0"/>
              </a:defRPr>
            </a:lvl2pPr>
            <a:lvl3pPr algn="l" rtl="0" eaLnBrk="0" fontAlgn="base" hangingPunct="0">
              <a:spcBef>
                <a:spcPct val="0"/>
              </a:spcBef>
              <a:spcAft>
                <a:spcPct val="0"/>
              </a:spcAft>
              <a:defRPr sz="4100" b="1">
                <a:solidFill>
                  <a:schemeClr val="tx2"/>
                </a:solidFill>
                <a:latin typeface="Lucida Sans Unicode" pitchFamily="34" charset="0"/>
              </a:defRPr>
            </a:lvl3pPr>
            <a:lvl4pPr algn="l" rtl="0" eaLnBrk="0" fontAlgn="base" hangingPunct="0">
              <a:spcBef>
                <a:spcPct val="0"/>
              </a:spcBef>
              <a:spcAft>
                <a:spcPct val="0"/>
              </a:spcAft>
              <a:defRPr sz="4100" b="1">
                <a:solidFill>
                  <a:schemeClr val="tx2"/>
                </a:solidFill>
                <a:latin typeface="Lucida Sans Unicode" pitchFamily="34" charset="0"/>
              </a:defRPr>
            </a:lvl4pPr>
            <a:lvl5pPr algn="l" rtl="0" eaLnBrk="0" fontAlgn="base" hangingPunct="0">
              <a:spcBef>
                <a:spcPct val="0"/>
              </a:spcBef>
              <a:spcAft>
                <a:spcPct val="0"/>
              </a:spcAft>
              <a:defRPr sz="4100" b="1">
                <a:solidFill>
                  <a:schemeClr val="tx2"/>
                </a:solidFill>
                <a:latin typeface="Lucida Sans Unicode" pitchFamily="34" charset="0"/>
              </a:defRPr>
            </a:lvl5pPr>
            <a:lvl6pPr marL="457200" algn="l" rtl="0" eaLnBrk="0" fontAlgn="base" hangingPunct="0">
              <a:spcBef>
                <a:spcPct val="0"/>
              </a:spcBef>
              <a:spcAft>
                <a:spcPct val="0"/>
              </a:spcAft>
              <a:defRPr sz="4100" b="1">
                <a:solidFill>
                  <a:schemeClr val="tx2"/>
                </a:solidFill>
                <a:latin typeface="Lucida Sans Unicode" pitchFamily="34" charset="0"/>
              </a:defRPr>
            </a:lvl6pPr>
            <a:lvl7pPr marL="914400" algn="l" rtl="0" eaLnBrk="0" fontAlgn="base" hangingPunct="0">
              <a:spcBef>
                <a:spcPct val="0"/>
              </a:spcBef>
              <a:spcAft>
                <a:spcPct val="0"/>
              </a:spcAft>
              <a:defRPr sz="4100" b="1">
                <a:solidFill>
                  <a:schemeClr val="tx2"/>
                </a:solidFill>
                <a:latin typeface="Lucida Sans Unicode" pitchFamily="34" charset="0"/>
              </a:defRPr>
            </a:lvl7pPr>
            <a:lvl8pPr marL="1371600" algn="l" rtl="0" eaLnBrk="0" fontAlgn="base" hangingPunct="0">
              <a:spcBef>
                <a:spcPct val="0"/>
              </a:spcBef>
              <a:spcAft>
                <a:spcPct val="0"/>
              </a:spcAft>
              <a:defRPr sz="4100" b="1">
                <a:solidFill>
                  <a:schemeClr val="tx2"/>
                </a:solidFill>
                <a:latin typeface="Lucida Sans Unicode" pitchFamily="34" charset="0"/>
              </a:defRPr>
            </a:lvl8pPr>
            <a:lvl9pPr marL="1828800" algn="l" rtl="0" eaLnBrk="0" fontAlgn="base" hangingPunct="0">
              <a:spcBef>
                <a:spcPct val="0"/>
              </a:spcBef>
              <a:spcAft>
                <a:spcPct val="0"/>
              </a:spcAft>
              <a:defRPr sz="4100" b="1">
                <a:solidFill>
                  <a:schemeClr val="tx2"/>
                </a:solidFill>
                <a:latin typeface="Lucida Sans Unicode" pitchFamily="34" charset="0"/>
              </a:defRPr>
            </a:lvl9pPr>
          </a:lstStyle>
          <a:p>
            <a:pPr>
              <a:defRPr/>
            </a:pPr>
            <a:r>
              <a:rPr lang="ro-RO" sz="2700" kern="0" dirty="0" smtClean="0"/>
              <a:t/>
            </a:r>
            <a:br>
              <a:rPr lang="ro-RO" sz="2700" kern="0" dirty="0" smtClean="0"/>
            </a:br>
            <a:r>
              <a:rPr lang="ro-RO" sz="4000" kern="0" dirty="0" smtClean="0"/>
              <a:t/>
            </a:r>
            <a:br>
              <a:rPr lang="ro-RO" sz="4000" kern="0" dirty="0" smtClean="0"/>
            </a:br>
            <a:endParaRPr lang="en-US" sz="3700" kern="1200" dirty="0">
              <a:latin typeface="Arial" charset="0"/>
            </a:endParaRPr>
          </a:p>
        </p:txBody>
      </p:sp>
    </p:spTree>
    <p:extLst>
      <p:ext uri="{BB962C8B-B14F-4D97-AF65-F5344CB8AC3E}">
        <p14:creationId xmlns:p14="http://schemas.microsoft.com/office/powerpoint/2010/main" val="13659032"/>
      </p:ext>
    </p:extLst>
  </p:cSld>
  <p:clrMapOvr>
    <a:masterClrMapping/>
  </p:clrMapOvr>
  <p:transition spd="med" advClick="0" advTm="7000">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p:cNvSpPr>
          <p:nvPr>
            <p:ph type="title" idx="4294967295"/>
          </p:nvPr>
        </p:nvSpPr>
        <p:spPr bwMode="auto">
          <a:xfrm>
            <a:off x="410677" y="228600"/>
            <a:ext cx="8229601" cy="990600"/>
          </a:xfrm>
        </p:spPr>
        <p:txBody>
          <a:bodyPr wrap="square" lIns="91440" tIns="45720" rIns="91440" bIns="45720" numCol="1" rtlCol="0" anchorCtr="0" compatLnSpc="1">
            <a:prstTxWarp prst="textNoShape">
              <a:avLst/>
            </a:prstTxWarp>
            <a:normAutofit fontScale="90000"/>
          </a:bodyPr>
          <a:lstStyle/>
          <a:p>
            <a:pPr>
              <a:defRPr/>
            </a:pPr>
            <a:r>
              <a:rPr lang="ro-RO" sz="2700" dirty="0" smtClean="0"/>
              <a:t/>
            </a:r>
            <a:br>
              <a:rPr lang="ro-RO" sz="2700" dirty="0" smtClean="0"/>
            </a:br>
            <a:r>
              <a:rPr lang="ro-RO" sz="3600" dirty="0" smtClean="0"/>
              <a:t>AL: </a:t>
            </a:r>
            <a:r>
              <a:rPr lang="en-GB" sz="3600" dirty="0"/>
              <a:t>Education </a:t>
            </a:r>
            <a:r>
              <a:rPr lang="en-GB" sz="3600" dirty="0" smtClean="0"/>
              <a:t>Policy</a:t>
            </a:r>
            <a:r>
              <a:rPr lang="ro-RO" sz="3600" dirty="0"/>
              <a:t> (</a:t>
            </a:r>
            <a:r>
              <a:rPr lang="ro-RO" sz="3600" dirty="0" err="1"/>
              <a:t>information</a:t>
            </a:r>
            <a:r>
              <a:rPr lang="ro-RO" sz="3600" dirty="0"/>
              <a:t> </a:t>
            </a:r>
            <a:r>
              <a:rPr lang="ro-RO" sz="3600" dirty="0" err="1"/>
              <a:t>literacy</a:t>
            </a:r>
            <a:r>
              <a:rPr lang="ro-RO" sz="3600" dirty="0"/>
              <a:t> component)</a:t>
            </a:r>
            <a:r>
              <a:rPr lang="ro-RO" sz="4000" dirty="0"/>
              <a:t/>
            </a:r>
            <a:br>
              <a:rPr lang="ro-RO" sz="4000" dirty="0"/>
            </a:br>
            <a:endParaRPr lang="en-US" sz="3700" kern="1200" dirty="0">
              <a:latin typeface="Arial" charset="0"/>
            </a:endParaRPr>
          </a:p>
        </p:txBody>
      </p:sp>
      <p:sp>
        <p:nvSpPr>
          <p:cNvPr id="11267" name="Rectangle 3"/>
          <p:cNvSpPr>
            <a:spLocks noGrp="1"/>
          </p:cNvSpPr>
          <p:nvPr>
            <p:ph type="body" idx="4294967295"/>
          </p:nvPr>
        </p:nvSpPr>
        <p:spPr>
          <a:xfrm>
            <a:off x="304800" y="1447800"/>
            <a:ext cx="8610600" cy="4876800"/>
          </a:xfrm>
        </p:spPr>
        <p:txBody>
          <a:bodyPr/>
          <a:lstStyle/>
          <a:p>
            <a:pPr algn="just"/>
            <a:r>
              <a:rPr lang="en-GB" sz="2000" dirty="0" smtClean="0"/>
              <a:t>This </a:t>
            </a:r>
            <a:r>
              <a:rPr lang="en-GB" sz="2000" dirty="0"/>
              <a:t>function is considered a core objective for academic libraries, although it is also important to public libraries, which are considered “other schools”. </a:t>
            </a:r>
            <a:endParaRPr lang="ro-RO" sz="2000" dirty="0"/>
          </a:p>
          <a:p>
            <a:pPr algn="just"/>
            <a:r>
              <a:rPr lang="en-GB" sz="2000" dirty="0"/>
              <a:t> </a:t>
            </a:r>
            <a:endParaRPr lang="ro-RO" sz="2000" dirty="0"/>
          </a:p>
          <a:p>
            <a:pPr algn="just"/>
            <a:r>
              <a:rPr lang="en-GB" sz="2000" dirty="0"/>
              <a:t>The importance of </a:t>
            </a:r>
            <a:r>
              <a:rPr lang="en-GB" sz="2000" dirty="0" smtClean="0"/>
              <a:t>cultivating </a:t>
            </a:r>
            <a:r>
              <a:rPr lang="en-GB" sz="2000" dirty="0"/>
              <a:t>information literacy and  a „love of reading”  is particularly acute in our current era, which is marked by new information and communication technologies and major changes in reading behaviour. Technological progress should make life easier and more comfortable in all aspects, but in the long term, it can also promote inactivity. </a:t>
            </a:r>
            <a:endParaRPr lang="ro-RO" sz="2000" dirty="0"/>
          </a:p>
          <a:p>
            <a:pPr algn="just"/>
            <a:r>
              <a:rPr lang="en-GB" sz="2000" dirty="0"/>
              <a:t> </a:t>
            </a:r>
            <a:endParaRPr lang="ro-RO" sz="2000" dirty="0"/>
          </a:p>
          <a:p>
            <a:pPr algn="just"/>
            <a:r>
              <a:rPr lang="en-GB" sz="1800" dirty="0"/>
              <a:t>Therefore, both physical and intellectual fitness should be encouraged and maintained. Reading, when regarded as a component of information literacy, keeps intelligence alive. For teachers, it expands knowledge and cultural horizons, whereas for students, reading abilities significantly improve </a:t>
            </a:r>
            <a:r>
              <a:rPr lang="ro-RO" sz="1800" dirty="0" smtClean="0"/>
              <a:t>academic</a:t>
            </a:r>
            <a:r>
              <a:rPr lang="en-GB" sz="1800" dirty="0" smtClean="0"/>
              <a:t> </a:t>
            </a:r>
            <a:r>
              <a:rPr lang="en-GB" sz="1800" dirty="0"/>
              <a:t>performance.</a:t>
            </a:r>
            <a:endParaRPr lang="ro-RO" sz="1800" dirty="0"/>
          </a:p>
          <a:p>
            <a:pPr>
              <a:buFont typeface="Wingdings 3" panose="05040102010807070707" pitchFamily="18" charset="2"/>
              <a:buNone/>
            </a:pPr>
            <a:endParaRPr lang="en-US" altLang="ro-RO" sz="2400" b="1" dirty="0" smtClean="0"/>
          </a:p>
        </p:txBody>
      </p:sp>
    </p:spTree>
    <p:extLst>
      <p:ext uri="{BB962C8B-B14F-4D97-AF65-F5344CB8AC3E}">
        <p14:creationId xmlns:p14="http://schemas.microsoft.com/office/powerpoint/2010/main" val="3634661785"/>
      </p:ext>
    </p:extLst>
  </p:cSld>
  <p:clrMapOvr>
    <a:masterClrMapping/>
  </p:clrMapOvr>
  <p:transition spd="med" advClick="0" advTm="7000">
    <p:fade/>
  </p:transition>
  <p:timing>
    <p:tnLst>
      <p:par>
        <p:cTn id="1" dur="indefinite" restart="never" nodeType="tmRoot"/>
      </p:par>
    </p:tnLst>
  </p:timing>
</p:sld>
</file>

<file path=ppt/theme/theme1.xml><?xml version="1.0" encoding="utf-8"?>
<a:theme xmlns:a="http://schemas.openxmlformats.org/drawingml/2006/main" name="Concourse">
  <a:themeElements>
    <a:clrScheme name="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fontScheme name="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ncourse">
  <a:themeElements>
    <a:clrScheme name="1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fontScheme name="1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oncourse">
  <a:themeElements>
    <a:clrScheme name="2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2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oncourse">
  <a:themeElements>
    <a:clrScheme name="3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3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oncourse">
  <a:themeElements>
    <a:clrScheme name="4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fontScheme name="4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4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oncourse">
  <a:themeElements>
    <a:clrScheme name="5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5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Concourse">
  <a:themeElements>
    <a:clrScheme name="6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fontScheme name="6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6_Concourse 1">
        <a:dk1>
          <a:srgbClr val="080800"/>
        </a:dk1>
        <a:lt1>
          <a:srgbClr val="FFFFFF"/>
        </a:lt1>
        <a:dk2>
          <a:srgbClr val="04617B"/>
        </a:dk2>
        <a:lt2>
          <a:srgbClr val="DBF5F9"/>
        </a:lt2>
        <a:accent1>
          <a:srgbClr val="0F6FC6"/>
        </a:accent1>
        <a:accent2>
          <a:srgbClr val="009DD9"/>
        </a:accent2>
        <a:accent3>
          <a:srgbClr val="FFFFFF"/>
        </a:accent3>
        <a:accent4>
          <a:srgbClr val="060600"/>
        </a:accent4>
        <a:accent5>
          <a:srgbClr val="AABBDF"/>
        </a:accent5>
        <a:accent6>
          <a:srgbClr val="008EC4"/>
        </a:accent6>
        <a:hlink>
          <a:srgbClr val="E2D700"/>
        </a:hlink>
        <a:folHlink>
          <a:srgbClr val="85DFD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Concourse">
  <a:themeElements>
    <a:clrScheme name="7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fontScheme name="7_Concourse">
      <a:majorFont>
        <a:latin typeface="Lucida Sans Unicode"/>
        <a:ea typeface=""/>
        <a:cs typeface=""/>
      </a:majorFont>
      <a:minorFont>
        <a:latin typeface="Lucida Sans Unicod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7_Concourse 1">
        <a:dk1>
          <a:srgbClr val="04617B"/>
        </a:dk1>
        <a:lt1>
          <a:srgbClr val="FFFFFF"/>
        </a:lt1>
        <a:dk2>
          <a:srgbClr val="080800"/>
        </a:dk2>
        <a:lt2>
          <a:srgbClr val="DBF5F9"/>
        </a:lt2>
        <a:accent1>
          <a:srgbClr val="0F6FC6"/>
        </a:accent1>
        <a:accent2>
          <a:srgbClr val="009DD9"/>
        </a:accent2>
        <a:accent3>
          <a:srgbClr val="AAAAAA"/>
        </a:accent3>
        <a:accent4>
          <a:srgbClr val="DADADA"/>
        </a:accent4>
        <a:accent5>
          <a:srgbClr val="AABBDF"/>
        </a:accent5>
        <a:accent6>
          <a:srgbClr val="008EC4"/>
        </a:accent6>
        <a:hlink>
          <a:srgbClr val="E2D700"/>
        </a:hlink>
        <a:folHlink>
          <a:srgbClr val="85DFD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Copy of Stereotipuri Biblioteci_QQLM 2013</Template>
  <TotalTime>1180</TotalTime>
  <Words>2056</Words>
  <Application>Microsoft Office PowerPoint</Application>
  <PresentationFormat>On-screen Show (4:3)</PresentationFormat>
  <Paragraphs>144</Paragraphs>
  <Slides>23</Slides>
  <Notes>0</Notes>
  <HiddenSlides>0</HiddenSlides>
  <MMClips>0</MMClips>
  <ScaleCrop>false</ScaleCrop>
  <HeadingPairs>
    <vt:vector size="6" baseType="variant">
      <vt:variant>
        <vt:lpstr>Fonts Used</vt:lpstr>
      </vt:variant>
      <vt:variant>
        <vt:i4>10</vt:i4>
      </vt:variant>
      <vt:variant>
        <vt:lpstr>Theme</vt:lpstr>
      </vt:variant>
      <vt:variant>
        <vt:i4>8</vt:i4>
      </vt:variant>
      <vt:variant>
        <vt:lpstr>Slide Titles</vt:lpstr>
      </vt:variant>
      <vt:variant>
        <vt:i4>23</vt:i4>
      </vt:variant>
    </vt:vector>
  </HeadingPairs>
  <TitlesOfParts>
    <vt:vector size="41" baseType="lpstr">
      <vt:lpstr>Arial</vt:lpstr>
      <vt:lpstr>Arial Rounded MT Bold</vt:lpstr>
      <vt:lpstr>Book Antiqua</vt:lpstr>
      <vt:lpstr>Calibri</vt:lpstr>
      <vt:lpstr>Lucida Sans Unicode</vt:lpstr>
      <vt:lpstr>Times New Roman</vt:lpstr>
      <vt:lpstr>Verdana</vt:lpstr>
      <vt:lpstr>Wingdings</vt:lpstr>
      <vt:lpstr>Wingdings 2</vt:lpstr>
      <vt:lpstr>Wingdings 3</vt:lpstr>
      <vt:lpstr>Concourse</vt:lpstr>
      <vt:lpstr>1_Concourse</vt:lpstr>
      <vt:lpstr>2_Concourse</vt:lpstr>
      <vt:lpstr>3_Concourse</vt:lpstr>
      <vt:lpstr>4_Concourse</vt:lpstr>
      <vt:lpstr>5_Concourse</vt:lpstr>
      <vt:lpstr>6_Concourse</vt:lpstr>
      <vt:lpstr>7_Concourse</vt:lpstr>
      <vt:lpstr>PowerPoint Presentation</vt:lpstr>
      <vt:lpstr>CONTENTS</vt:lpstr>
      <vt:lpstr> The Romanian National System of Libraries:  specific features </vt:lpstr>
      <vt:lpstr>PowerPoint Presentation</vt:lpstr>
      <vt:lpstr>  The Academic Libraries: information and documentation  </vt:lpstr>
      <vt:lpstr>  The Academic Libraries: information and documentation </vt:lpstr>
      <vt:lpstr>  The Academic Libraries: information and documentation  </vt:lpstr>
      <vt:lpstr> The Academic Libraries: information and documentation</vt:lpstr>
      <vt:lpstr> AL: Education Policy (information literacy component) </vt:lpstr>
      <vt:lpstr>  AL: Education Policy (information literacy component) </vt:lpstr>
      <vt:lpstr> AL: Research </vt:lpstr>
      <vt:lpstr> AL: Research </vt:lpstr>
      <vt:lpstr> AL: Research </vt:lpstr>
      <vt:lpstr> AL: Cultural and Scientific Heritage </vt:lpstr>
      <vt:lpstr> AL: Public and Cultural Activities </vt:lpstr>
      <vt:lpstr> AL: Internationalisation / Multicultural policies </vt:lpstr>
      <vt:lpstr>UNESCO, Agenda 2030, New York, 2015</vt:lpstr>
      <vt:lpstr> IFLA in ROMANIA: IFLA-LAC, Timisoara, 2017 </vt:lpstr>
      <vt:lpstr>IFLA in ROMANIA: IFLA-MULTICULTI, TIMIȘOARA, 2018</vt:lpstr>
      <vt:lpstr>IFLA IN ROMANIA. SATELITE MEETINGS, CONFERENCES</vt:lpstr>
      <vt:lpstr>VI. CONCLUSIONS </vt:lpstr>
      <vt:lpstr>REFERENCES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 Micle</dc:creator>
  <cp:lastModifiedBy>Ozvuchavane_2</cp:lastModifiedBy>
  <cp:revision>96</cp:revision>
  <cp:lastPrinted>1601-01-01T00:00:00Z</cp:lastPrinted>
  <dcterms:created xsi:type="dcterms:W3CDTF">1601-01-01T00:00:00Z</dcterms:created>
  <dcterms:modified xsi:type="dcterms:W3CDTF">2018-09-26T10:03:17Z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