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9" r:id="rId3"/>
    <p:sldId id="275" r:id="rId4"/>
    <p:sldId id="270" r:id="rId5"/>
    <p:sldId id="262" r:id="rId6"/>
    <p:sldId id="263" r:id="rId7"/>
    <p:sldId id="258" r:id="rId8"/>
    <p:sldId id="282" r:id="rId9"/>
    <p:sldId id="269" r:id="rId10"/>
    <p:sldId id="280" r:id="rId11"/>
    <p:sldId id="274" r:id="rId12"/>
    <p:sldId id="260" r:id="rId13"/>
    <p:sldId id="261" r:id="rId14"/>
    <p:sldId id="273" r:id="rId15"/>
    <p:sldId id="277" r:id="rId16"/>
    <p:sldId id="278" r:id="rId17"/>
    <p:sldId id="276" r:id="rId18"/>
    <p:sldId id="265" r:id="rId19"/>
    <p:sldId id="267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8" autoAdjust="0"/>
  </p:normalViewPr>
  <p:slideViewPr>
    <p:cSldViewPr>
      <p:cViewPr>
        <p:scale>
          <a:sx n="75" d="100"/>
          <a:sy n="75" d="100"/>
        </p:scale>
        <p:origin x="-1014" y="-7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03312-907F-430B-B1D4-0729AA6E26B6}" type="datetimeFigureOut">
              <a:rPr lang="en-US" smtClean="0"/>
              <a:t>9/26/2018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2C710-FA67-443E-B414-5944EE959DB4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03312-907F-430B-B1D4-0729AA6E26B6}" type="datetimeFigureOut">
              <a:rPr lang="en-US" smtClean="0"/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2C710-FA67-443E-B414-5944EE959DB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03312-907F-430B-B1D4-0729AA6E26B6}" type="datetimeFigureOut">
              <a:rPr lang="en-US" smtClean="0"/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2C710-FA67-443E-B414-5944EE959DB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03312-907F-430B-B1D4-0729AA6E26B6}" type="datetimeFigureOut">
              <a:rPr lang="en-US" smtClean="0"/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2C710-FA67-443E-B414-5944EE959DB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03312-907F-430B-B1D4-0729AA6E26B6}" type="datetimeFigureOut">
              <a:rPr lang="en-US" smtClean="0"/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2C710-FA67-443E-B414-5944EE959DB4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03312-907F-430B-B1D4-0729AA6E26B6}" type="datetimeFigureOut">
              <a:rPr lang="en-US" smtClean="0"/>
              <a:t>9/26/2018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2C710-FA67-443E-B414-5944EE959DB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03312-907F-430B-B1D4-0729AA6E26B6}" type="datetimeFigureOut">
              <a:rPr lang="en-US" smtClean="0"/>
              <a:t>9/26/2018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2C710-FA67-443E-B414-5944EE959DB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03312-907F-430B-B1D4-0729AA6E26B6}" type="datetimeFigureOut">
              <a:rPr lang="en-US" smtClean="0"/>
              <a:t>9/26/2018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262C710-FA67-443E-B414-5944EE959DB4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03312-907F-430B-B1D4-0729AA6E26B6}" type="datetimeFigureOut">
              <a:rPr lang="en-US" smtClean="0"/>
              <a:t>9/26/2018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2C710-FA67-443E-B414-5944EE959DB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03312-907F-430B-B1D4-0729AA6E26B6}" type="datetimeFigureOut">
              <a:rPr lang="en-US" smtClean="0"/>
              <a:t>9/26/2018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A262C710-FA67-443E-B414-5944EE959DB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A7A03312-907F-430B-B1D4-0729AA6E26B6}" type="datetimeFigureOut">
              <a:rPr lang="en-US" smtClean="0"/>
              <a:t>9/26/2018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2C710-FA67-443E-B414-5944EE959DB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A7A03312-907F-430B-B1D4-0729AA6E26B6}" type="datetimeFigureOut">
              <a:rPr lang="en-US" smtClean="0"/>
              <a:t>9/26/2018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A262C710-FA67-443E-B414-5944EE959DB4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85801"/>
            <a:ext cx="7772400" cy="2914650"/>
          </a:xfrm>
        </p:spPr>
        <p:txBody>
          <a:bodyPr>
            <a:normAutofit/>
          </a:bodyPr>
          <a:lstStyle/>
          <a:p>
            <a:r>
              <a:rPr lang="bg-BG" dirty="0" smtClean="0"/>
              <a:t>ОБРАЗОВАТЕЛНО-ИНФОРМАЦИОНЕН ЦЕНТЪР В СЪВРЕМЕННАТА УНИВЕРСИТЕТСКА СГРАДА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67000" y="4572000"/>
            <a:ext cx="5105400" cy="1066800"/>
          </a:xfrm>
        </p:spPr>
        <p:txBody>
          <a:bodyPr>
            <a:normAutofit/>
          </a:bodyPr>
          <a:lstStyle/>
          <a:p>
            <a:r>
              <a:rPr lang="bg-BG" sz="2400" dirty="0" smtClean="0"/>
              <a:t>автор: д-р Персида Рафаилова,</a:t>
            </a:r>
          </a:p>
          <a:p>
            <a:r>
              <a:rPr lang="bg-BG" sz="2400" dirty="0" smtClean="0"/>
              <a:t>директор на БИНОЦ, УАСГ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691093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59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31928"/>
            <a:ext cx="5943600" cy="5828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432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Поглед от горе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598210"/>
            <a:ext cx="7315200" cy="4503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16477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Днешният студент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957388"/>
            <a:ext cx="7467600" cy="3811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43797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 smtClean="0"/>
              <a:t>Поглед </a:t>
            </a:r>
            <a:r>
              <a:rPr lang="bg-BG" dirty="0" smtClean="0"/>
              <a:t>към зоната за </a:t>
            </a:r>
            <a:r>
              <a:rPr lang="bg-BG" dirty="0" smtClean="0"/>
              <a:t>събития</a:t>
            </a:r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62919"/>
            <a:ext cx="7467600" cy="420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9073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 smtClean="0"/>
              <a:t>Поглед към зоната за почивка</a:t>
            </a:r>
            <a:endParaRPr lang="en-US" dirty="0"/>
          </a:p>
        </p:txBody>
      </p:sp>
      <p:pic>
        <p:nvPicPr>
          <p:cNvPr id="1331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62919"/>
            <a:ext cx="7467600" cy="420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2865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Поглед към читалнята</a:t>
            </a:r>
            <a:endParaRPr lang="en-US" dirty="0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62919"/>
            <a:ext cx="7467600" cy="420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8100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bg-BG" dirty="0" smtClean="0"/>
              <a:t>Поглед </a:t>
            </a:r>
            <a:r>
              <a:rPr lang="bg-BG" dirty="0" smtClean="0"/>
              <a:t>към бюрото за информация</a:t>
            </a:r>
            <a:endParaRPr lang="en-US" dirty="0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62919"/>
            <a:ext cx="7467600" cy="420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5830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bg-BG" dirty="0" smtClean="0"/>
              <a:t>Поглед от информационното бюро </a:t>
            </a:r>
            <a:endParaRPr lang="en-US" dirty="0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62919"/>
            <a:ext cx="7467600" cy="420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9334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Обществено въздействие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170" name="Picture 2" descr="C:\Users\persi\AppData\Local\Temp\даl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38300"/>
            <a:ext cx="8161867" cy="4591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3216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609600" y="2209800"/>
            <a:ext cx="6096000" cy="3048000"/>
          </a:xfrm>
        </p:spPr>
        <p:txBody>
          <a:bodyPr>
            <a:normAutofit/>
          </a:bodyPr>
          <a:lstStyle/>
          <a:p>
            <a:r>
              <a:rPr lang="bg-BG" dirty="0" smtClean="0"/>
              <a:t>Благодаря на аудиторията на отделеното време и внимание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idx="1"/>
          </p:nvPr>
        </p:nvSpPr>
        <p:spPr>
          <a:xfrm>
            <a:off x="685800" y="1371600"/>
            <a:ext cx="6629400" cy="228600"/>
          </a:xfrm>
        </p:spPr>
        <p:txBody>
          <a:bodyPr>
            <a:normAutofit fontScale="85000" lnSpcReduction="20000"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9752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 smtClean="0"/>
              <a:t>Университетът през </a:t>
            </a:r>
            <a:r>
              <a:rPr lang="en-US" dirty="0" smtClean="0"/>
              <a:t>XXI </a:t>
            </a:r>
            <a:r>
              <a:rPr lang="bg-BG" dirty="0" smtClean="0"/>
              <a:t>век</a:t>
            </a:r>
            <a:endParaRPr lang="en-US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62919"/>
            <a:ext cx="7467600" cy="420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57909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1266" name="Picture 2" descr="C:\Users\persi\AppData\Local\Temp\ДА 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04800"/>
            <a:ext cx="8077200" cy="579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6952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28600"/>
            <a:ext cx="8305800" cy="5943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3388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Цели на проекта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42" name="Picture 2" descr="C:\Users\persi\AppData\Local\Temp\ДА2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533" y="1524000"/>
            <a:ext cx="7628467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6207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Задачи на проекта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9219" name="Picture 3" descr="C:\Users\persi\AppData\Local\Temp\ДА 1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524000"/>
            <a:ext cx="7620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2949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 smtClean="0"/>
              <a:t>Съвременната университетска библиотека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bg-BG" b="1" dirty="0"/>
              <a:t>Нови </a:t>
            </a:r>
            <a:r>
              <a:rPr lang="bg-BG" b="1" dirty="0" smtClean="0"/>
              <a:t>функции;</a:t>
            </a:r>
          </a:p>
          <a:p>
            <a:pPr lvl="0"/>
            <a:endParaRPr lang="bg-BG" b="1" dirty="0" smtClean="0"/>
          </a:p>
          <a:p>
            <a:pPr lvl="0"/>
            <a:r>
              <a:rPr lang="bg-BG" b="1" dirty="0" smtClean="0"/>
              <a:t>Комплексност;</a:t>
            </a:r>
            <a:r>
              <a:rPr lang="bg-BG" dirty="0" smtClean="0"/>
              <a:t> </a:t>
            </a:r>
          </a:p>
          <a:p>
            <a:pPr lvl="0"/>
            <a:endParaRPr lang="bg-BG" dirty="0" smtClean="0"/>
          </a:p>
          <a:p>
            <a:pPr lvl="0"/>
            <a:r>
              <a:rPr lang="bg-BG" b="1" dirty="0" smtClean="0"/>
              <a:t>Атрактивност;</a:t>
            </a:r>
            <a:r>
              <a:rPr lang="bg-BG" dirty="0" smtClean="0"/>
              <a:t> </a:t>
            </a:r>
          </a:p>
          <a:p>
            <a:pPr lvl="0"/>
            <a:endParaRPr lang="bg-BG" dirty="0" smtClean="0"/>
          </a:p>
          <a:p>
            <a:pPr lvl="0"/>
            <a:r>
              <a:rPr lang="bg-BG" b="1" dirty="0" smtClean="0"/>
              <a:t>Комфорт.</a:t>
            </a:r>
            <a:r>
              <a:rPr lang="bg-BG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6702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152395"/>
            <a:ext cx="9144000" cy="6705604"/>
          </a:xfrm>
        </p:spPr>
      </p:pic>
    </p:spTree>
    <p:extLst>
      <p:ext uri="{BB962C8B-B14F-4D97-AF65-F5344CB8AC3E}">
        <p14:creationId xmlns:p14="http://schemas.microsoft.com/office/powerpoint/2010/main" val="3654227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ГОДИШНИКА_ФИГУРА1_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752600"/>
            <a:ext cx="74676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Функционални зони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6781800" cy="4983163"/>
          </a:xfrm>
        </p:spPr>
        <p:txBody>
          <a:bodyPr/>
          <a:lstStyle/>
          <a:p>
            <a:pPr marL="36576" indent="0">
              <a:buNone/>
            </a:pPr>
            <a:r>
              <a:rPr lang="bg-BG" dirty="0" smtClean="0"/>
              <a:t>схема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5744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chnic">
  <a:themeElements>
    <a:clrScheme name="Technic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echnic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466</TotalTime>
  <Words>79</Words>
  <Application>Microsoft Office PowerPoint</Application>
  <PresentationFormat>On-screen Show (4:3)</PresentationFormat>
  <Paragraphs>25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Technic</vt:lpstr>
      <vt:lpstr>ОБРАЗОВАТЕЛНО-ИНФОРМАЦИОНЕН ЦЕНТЪР В СЪВРЕМЕННАТА УНИВЕРСИТЕТСКА СГРАДА</vt:lpstr>
      <vt:lpstr>Университетът през XXI век</vt:lpstr>
      <vt:lpstr>PowerPoint Presentation</vt:lpstr>
      <vt:lpstr>PowerPoint Presentation</vt:lpstr>
      <vt:lpstr>Цели на проекта</vt:lpstr>
      <vt:lpstr>Задачи на проекта</vt:lpstr>
      <vt:lpstr>Съвременната университетска библиотека</vt:lpstr>
      <vt:lpstr>PowerPoint Presentation</vt:lpstr>
      <vt:lpstr>Функционални зони</vt:lpstr>
      <vt:lpstr>PowerPoint Presentation</vt:lpstr>
      <vt:lpstr>Поглед от горе</vt:lpstr>
      <vt:lpstr>Днешният студент</vt:lpstr>
      <vt:lpstr>Поглед към зоната за събития</vt:lpstr>
      <vt:lpstr>Поглед към зоната за почивка</vt:lpstr>
      <vt:lpstr>Поглед към читалнята</vt:lpstr>
      <vt:lpstr>Поглед към бюрото за информация</vt:lpstr>
      <vt:lpstr>Поглед от информационното бюро </vt:lpstr>
      <vt:lpstr>Обществено въздействие</vt:lpstr>
      <vt:lpstr>Благодаря на аудиторията на отделеното време и внимание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ОБРАЗОВАТЕЛНО-ИНФОРМАЦИОНЕН ЦЕНТЪР В СЪВРЕМЕННАТА УНИВЕРСИТЕТСКА СГРАДА</dc:title>
  <dc:creator>persi</dc:creator>
  <cp:lastModifiedBy>persi</cp:lastModifiedBy>
  <cp:revision>24</cp:revision>
  <dcterms:created xsi:type="dcterms:W3CDTF">2018-09-21T06:43:21Z</dcterms:created>
  <dcterms:modified xsi:type="dcterms:W3CDTF">2018-09-26T07:37:51Z</dcterms:modified>
</cp:coreProperties>
</file>