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drawing6.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rawing5.xml" ContentType="application/vnd.ms-office.drawingml.diagramDrawing+xml"/>
  <Override PartName="/ppt/notesSlides/notesSlide5.xml" ContentType="application/vnd.openxmlformats-officedocument.presentationml.notesSlide+xml"/>
  <Override PartName="/ppt/diagrams/quickStyle6.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Override PartName="/ppt/diagrams/drawing3.xml" ContentType="application/vnd.ms-office.drawingml.diagramDrawing+xml"/>
  <Override PartName="/ppt/diagrams/quickStyle5.xml" ContentType="application/vnd.openxmlformats-officedocument.drawingml.diagramStyl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8" r:id="rId2"/>
    <p:sldId id="256" r:id="rId3"/>
    <p:sldId id="257" r:id="rId4"/>
    <p:sldId id="259" r:id="rId5"/>
    <p:sldId id="261" r:id="rId6"/>
    <p:sldId id="260" r:id="rId7"/>
    <p:sldId id="262" r:id="rId8"/>
    <p:sldId id="263" r:id="rId9"/>
    <p:sldId id="264" r:id="rId10"/>
    <p:sldId id="267" r:id="rId11"/>
    <p:sldId id="265" r:id="rId12"/>
    <p:sldId id="266" r:id="rId13"/>
    <p:sldId id="268" r:id="rId14"/>
    <p:sldId id="269" r:id="rId15"/>
  </p:sldIdLst>
  <p:sldSz cx="9144000" cy="6858000" type="screen4x3"/>
  <p:notesSz cx="6884988" cy="10018713"/>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873" autoAdjust="0"/>
  </p:normalViewPr>
  <p:slideViewPr>
    <p:cSldViewPr>
      <p:cViewPr varScale="1">
        <p:scale>
          <a:sx n="84" d="100"/>
          <a:sy n="84" d="100"/>
        </p:scale>
        <p:origin x="-135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1AEE91-A8B9-4719-94D4-5484B6C2B0A4}"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bg-BG"/>
        </a:p>
      </dgm:t>
    </dgm:pt>
    <dgm:pt modelId="{8D31AE97-AF30-4E23-B44A-C23F248BE676}">
      <dgm:prSet phldrT="[Text]"/>
      <dgm:spPr/>
      <dgm:t>
        <a:bodyPr/>
        <a:lstStyle/>
        <a:p>
          <a:r>
            <a:rPr lang="bg-BG" dirty="0" smtClean="0"/>
            <a:t>Иновация</a:t>
          </a:r>
          <a:endParaRPr lang="bg-BG" dirty="0"/>
        </a:p>
      </dgm:t>
    </dgm:pt>
    <dgm:pt modelId="{0651C82A-76B3-4671-B202-77CE1AE1323F}" type="parTrans" cxnId="{7486D04B-DB9F-4893-92CB-1D6CEBB7CAE3}">
      <dgm:prSet/>
      <dgm:spPr/>
      <dgm:t>
        <a:bodyPr/>
        <a:lstStyle/>
        <a:p>
          <a:endParaRPr lang="bg-BG"/>
        </a:p>
      </dgm:t>
    </dgm:pt>
    <dgm:pt modelId="{7128C3B2-CDB3-42F0-9CC6-46EE3A01B3FF}" type="sibTrans" cxnId="{7486D04B-DB9F-4893-92CB-1D6CEBB7CAE3}">
      <dgm:prSet/>
      <dgm:spPr/>
      <dgm:t>
        <a:bodyPr/>
        <a:lstStyle/>
        <a:p>
          <a:endParaRPr lang="bg-BG"/>
        </a:p>
      </dgm:t>
    </dgm:pt>
    <dgm:pt modelId="{2599775E-F38A-4271-B78C-45974B45139E}">
      <dgm:prSet phldrT="[Text]"/>
      <dgm:spPr/>
      <dgm:t>
        <a:bodyPr/>
        <a:lstStyle/>
        <a:p>
          <a:r>
            <a:rPr lang="bg-BG" dirty="0" smtClean="0"/>
            <a:t>Трансформация</a:t>
          </a:r>
          <a:endParaRPr lang="bg-BG" dirty="0"/>
        </a:p>
      </dgm:t>
    </dgm:pt>
    <dgm:pt modelId="{A905CE2D-1F91-43EA-8C27-1A39CD56E82C}" type="parTrans" cxnId="{1FBB57C2-D8E1-42DC-AE82-B5E92D802AB7}">
      <dgm:prSet/>
      <dgm:spPr/>
      <dgm:t>
        <a:bodyPr/>
        <a:lstStyle/>
        <a:p>
          <a:endParaRPr lang="bg-BG"/>
        </a:p>
      </dgm:t>
    </dgm:pt>
    <dgm:pt modelId="{43B016E0-F0F0-467B-A637-99D0DCF4F066}" type="sibTrans" cxnId="{1FBB57C2-D8E1-42DC-AE82-B5E92D802AB7}">
      <dgm:prSet/>
      <dgm:spPr/>
      <dgm:t>
        <a:bodyPr/>
        <a:lstStyle/>
        <a:p>
          <a:endParaRPr lang="bg-BG"/>
        </a:p>
      </dgm:t>
    </dgm:pt>
    <dgm:pt modelId="{923B2FDB-6749-409B-924B-4253A8C10F05}">
      <dgm:prSet phldrT="[Text]"/>
      <dgm:spPr/>
      <dgm:t>
        <a:bodyPr/>
        <a:lstStyle/>
        <a:p>
          <a:r>
            <a:rPr lang="bg-BG" dirty="0" smtClean="0"/>
            <a:t>Модернизация</a:t>
          </a:r>
          <a:endParaRPr lang="bg-BG" dirty="0"/>
        </a:p>
      </dgm:t>
    </dgm:pt>
    <dgm:pt modelId="{933B1475-2851-4BC7-A151-50DA53DA4DEE}" type="parTrans" cxnId="{6EACF33C-1905-4880-8FF2-683E0DAF7B65}">
      <dgm:prSet/>
      <dgm:spPr/>
      <dgm:t>
        <a:bodyPr/>
        <a:lstStyle/>
        <a:p>
          <a:endParaRPr lang="bg-BG"/>
        </a:p>
      </dgm:t>
    </dgm:pt>
    <dgm:pt modelId="{DF79AEED-6F6D-470D-93CD-80751C7FE13C}" type="sibTrans" cxnId="{6EACF33C-1905-4880-8FF2-683E0DAF7B65}">
      <dgm:prSet/>
      <dgm:spPr/>
      <dgm:t>
        <a:bodyPr/>
        <a:lstStyle/>
        <a:p>
          <a:endParaRPr lang="bg-BG"/>
        </a:p>
      </dgm:t>
    </dgm:pt>
    <dgm:pt modelId="{19A442F7-0891-4FC6-81DB-0C73DBC8941C}" type="pres">
      <dgm:prSet presAssocID="{C61AEE91-A8B9-4719-94D4-5484B6C2B0A4}" presName="cycle" presStyleCnt="0">
        <dgm:presLayoutVars>
          <dgm:dir/>
          <dgm:resizeHandles val="exact"/>
        </dgm:presLayoutVars>
      </dgm:prSet>
      <dgm:spPr/>
    </dgm:pt>
    <dgm:pt modelId="{1E14DD6D-51BC-405D-961F-300BCCDF48B8}" type="pres">
      <dgm:prSet presAssocID="{8D31AE97-AF30-4E23-B44A-C23F248BE676}" presName="dummy" presStyleCnt="0"/>
      <dgm:spPr/>
    </dgm:pt>
    <dgm:pt modelId="{48EB2A8D-5F74-47C0-9237-72C7F1B86C16}" type="pres">
      <dgm:prSet presAssocID="{8D31AE97-AF30-4E23-B44A-C23F248BE676}" presName="node" presStyleLbl="revTx" presStyleIdx="0" presStyleCnt="3" custScaleY="59780">
        <dgm:presLayoutVars>
          <dgm:bulletEnabled val="1"/>
        </dgm:presLayoutVars>
      </dgm:prSet>
      <dgm:spPr/>
    </dgm:pt>
    <dgm:pt modelId="{AF164AF5-81EC-4D0E-BC08-49C2158F1D12}" type="pres">
      <dgm:prSet presAssocID="{7128C3B2-CDB3-42F0-9CC6-46EE3A01B3FF}" presName="sibTrans" presStyleLbl="node1" presStyleIdx="0" presStyleCnt="3"/>
      <dgm:spPr/>
    </dgm:pt>
    <dgm:pt modelId="{8D88807F-E4AA-46DB-B176-B19AD5EED9DC}" type="pres">
      <dgm:prSet presAssocID="{2599775E-F38A-4271-B78C-45974B45139E}" presName="dummy" presStyleCnt="0"/>
      <dgm:spPr/>
    </dgm:pt>
    <dgm:pt modelId="{AB6F179A-2D8C-47CC-8031-88E371F52D58}" type="pres">
      <dgm:prSet presAssocID="{2599775E-F38A-4271-B78C-45974B45139E}" presName="node" presStyleLbl="revTx" presStyleIdx="1" presStyleCnt="3" custScaleY="64039">
        <dgm:presLayoutVars>
          <dgm:bulletEnabled val="1"/>
        </dgm:presLayoutVars>
      </dgm:prSet>
      <dgm:spPr/>
      <dgm:t>
        <a:bodyPr/>
        <a:lstStyle/>
        <a:p>
          <a:endParaRPr lang="bg-BG"/>
        </a:p>
      </dgm:t>
    </dgm:pt>
    <dgm:pt modelId="{E67FBE6D-7F7E-4E9C-9C53-302B8FF19751}" type="pres">
      <dgm:prSet presAssocID="{43B016E0-F0F0-467B-A637-99D0DCF4F066}" presName="sibTrans" presStyleLbl="node1" presStyleIdx="1" presStyleCnt="3"/>
      <dgm:spPr/>
    </dgm:pt>
    <dgm:pt modelId="{73533510-7438-4E52-8870-D39CAD28DFA2}" type="pres">
      <dgm:prSet presAssocID="{923B2FDB-6749-409B-924B-4253A8C10F05}" presName="dummy" presStyleCnt="0"/>
      <dgm:spPr/>
    </dgm:pt>
    <dgm:pt modelId="{CDB1AAF3-7880-4DC4-B2A5-E10BFCE28C49}" type="pres">
      <dgm:prSet presAssocID="{923B2FDB-6749-409B-924B-4253A8C10F05}" presName="node" presStyleLbl="revTx" presStyleIdx="2" presStyleCnt="3" custScaleY="68213">
        <dgm:presLayoutVars>
          <dgm:bulletEnabled val="1"/>
        </dgm:presLayoutVars>
      </dgm:prSet>
      <dgm:spPr/>
    </dgm:pt>
    <dgm:pt modelId="{DED926E2-943D-497E-A109-B085AB8612C3}" type="pres">
      <dgm:prSet presAssocID="{DF79AEED-6F6D-470D-93CD-80751C7FE13C}" presName="sibTrans" presStyleLbl="node1" presStyleIdx="2" presStyleCnt="3"/>
      <dgm:spPr/>
    </dgm:pt>
  </dgm:ptLst>
  <dgm:cxnLst>
    <dgm:cxn modelId="{3846C84B-9A55-486E-A348-2438B7F569F2}" type="presOf" srcId="{43B016E0-F0F0-467B-A637-99D0DCF4F066}" destId="{E67FBE6D-7F7E-4E9C-9C53-302B8FF19751}" srcOrd="0" destOrd="0" presId="urn:microsoft.com/office/officeart/2005/8/layout/cycle1"/>
    <dgm:cxn modelId="{EF7BCEE5-7489-41B3-87AF-A223C0655D35}" type="presOf" srcId="{7128C3B2-CDB3-42F0-9CC6-46EE3A01B3FF}" destId="{AF164AF5-81EC-4D0E-BC08-49C2158F1D12}" srcOrd="0" destOrd="0" presId="urn:microsoft.com/office/officeart/2005/8/layout/cycle1"/>
    <dgm:cxn modelId="{7486D04B-DB9F-4893-92CB-1D6CEBB7CAE3}" srcId="{C61AEE91-A8B9-4719-94D4-5484B6C2B0A4}" destId="{8D31AE97-AF30-4E23-B44A-C23F248BE676}" srcOrd="0" destOrd="0" parTransId="{0651C82A-76B3-4671-B202-77CE1AE1323F}" sibTransId="{7128C3B2-CDB3-42F0-9CC6-46EE3A01B3FF}"/>
    <dgm:cxn modelId="{1FBB57C2-D8E1-42DC-AE82-B5E92D802AB7}" srcId="{C61AEE91-A8B9-4719-94D4-5484B6C2B0A4}" destId="{2599775E-F38A-4271-B78C-45974B45139E}" srcOrd="1" destOrd="0" parTransId="{A905CE2D-1F91-43EA-8C27-1A39CD56E82C}" sibTransId="{43B016E0-F0F0-467B-A637-99D0DCF4F066}"/>
    <dgm:cxn modelId="{6EACF33C-1905-4880-8FF2-683E0DAF7B65}" srcId="{C61AEE91-A8B9-4719-94D4-5484B6C2B0A4}" destId="{923B2FDB-6749-409B-924B-4253A8C10F05}" srcOrd="2" destOrd="0" parTransId="{933B1475-2851-4BC7-A151-50DA53DA4DEE}" sibTransId="{DF79AEED-6F6D-470D-93CD-80751C7FE13C}"/>
    <dgm:cxn modelId="{9874E63E-27F3-45D7-8286-02563F362908}" type="presOf" srcId="{8D31AE97-AF30-4E23-B44A-C23F248BE676}" destId="{48EB2A8D-5F74-47C0-9237-72C7F1B86C16}" srcOrd="0" destOrd="0" presId="urn:microsoft.com/office/officeart/2005/8/layout/cycle1"/>
    <dgm:cxn modelId="{9E466E3D-7DAD-491C-A981-F13A623311EB}" type="presOf" srcId="{DF79AEED-6F6D-470D-93CD-80751C7FE13C}" destId="{DED926E2-943D-497E-A109-B085AB8612C3}" srcOrd="0" destOrd="0" presId="urn:microsoft.com/office/officeart/2005/8/layout/cycle1"/>
    <dgm:cxn modelId="{04127201-5FC5-47F8-9E1A-FCA5139FD3AB}" type="presOf" srcId="{923B2FDB-6749-409B-924B-4253A8C10F05}" destId="{CDB1AAF3-7880-4DC4-B2A5-E10BFCE28C49}" srcOrd="0" destOrd="0" presId="urn:microsoft.com/office/officeart/2005/8/layout/cycle1"/>
    <dgm:cxn modelId="{8A8EE483-D963-4349-B7A3-3CD3AA047040}" type="presOf" srcId="{C61AEE91-A8B9-4719-94D4-5484B6C2B0A4}" destId="{19A442F7-0891-4FC6-81DB-0C73DBC8941C}" srcOrd="0" destOrd="0" presId="urn:microsoft.com/office/officeart/2005/8/layout/cycle1"/>
    <dgm:cxn modelId="{DB4BDF68-0A09-41BF-AE49-B3C7C180F13D}" type="presOf" srcId="{2599775E-F38A-4271-B78C-45974B45139E}" destId="{AB6F179A-2D8C-47CC-8031-88E371F52D58}" srcOrd="0" destOrd="0" presId="urn:microsoft.com/office/officeart/2005/8/layout/cycle1"/>
    <dgm:cxn modelId="{A4E92FA8-1158-40A3-8A5E-6D4E46E4E2F3}" type="presParOf" srcId="{19A442F7-0891-4FC6-81DB-0C73DBC8941C}" destId="{1E14DD6D-51BC-405D-961F-300BCCDF48B8}" srcOrd="0" destOrd="0" presId="urn:microsoft.com/office/officeart/2005/8/layout/cycle1"/>
    <dgm:cxn modelId="{DCA5A0F1-D9B0-4DD3-8F3D-08BDCD807184}" type="presParOf" srcId="{19A442F7-0891-4FC6-81DB-0C73DBC8941C}" destId="{48EB2A8D-5F74-47C0-9237-72C7F1B86C16}" srcOrd="1" destOrd="0" presId="urn:microsoft.com/office/officeart/2005/8/layout/cycle1"/>
    <dgm:cxn modelId="{E89416EB-C0A4-4E87-8AAA-EE44CBBCDC4C}" type="presParOf" srcId="{19A442F7-0891-4FC6-81DB-0C73DBC8941C}" destId="{AF164AF5-81EC-4D0E-BC08-49C2158F1D12}" srcOrd="2" destOrd="0" presId="urn:microsoft.com/office/officeart/2005/8/layout/cycle1"/>
    <dgm:cxn modelId="{049017AB-89B5-4AB9-BC1F-0DDD2FB62182}" type="presParOf" srcId="{19A442F7-0891-4FC6-81DB-0C73DBC8941C}" destId="{8D88807F-E4AA-46DB-B176-B19AD5EED9DC}" srcOrd="3" destOrd="0" presId="urn:microsoft.com/office/officeart/2005/8/layout/cycle1"/>
    <dgm:cxn modelId="{D462621D-440D-4CF3-8589-CD7985F6DC6A}" type="presParOf" srcId="{19A442F7-0891-4FC6-81DB-0C73DBC8941C}" destId="{AB6F179A-2D8C-47CC-8031-88E371F52D58}" srcOrd="4" destOrd="0" presId="urn:microsoft.com/office/officeart/2005/8/layout/cycle1"/>
    <dgm:cxn modelId="{19846B44-BAFF-4A0B-9962-6E287197A367}" type="presParOf" srcId="{19A442F7-0891-4FC6-81DB-0C73DBC8941C}" destId="{E67FBE6D-7F7E-4E9C-9C53-302B8FF19751}" srcOrd="5" destOrd="0" presId="urn:microsoft.com/office/officeart/2005/8/layout/cycle1"/>
    <dgm:cxn modelId="{ABACB61F-FE47-4B40-87B3-22812F87F8C7}" type="presParOf" srcId="{19A442F7-0891-4FC6-81DB-0C73DBC8941C}" destId="{73533510-7438-4E52-8870-D39CAD28DFA2}" srcOrd="6" destOrd="0" presId="urn:microsoft.com/office/officeart/2005/8/layout/cycle1"/>
    <dgm:cxn modelId="{024AB628-5EB8-4B1A-8ABC-BBB938E9BF53}" type="presParOf" srcId="{19A442F7-0891-4FC6-81DB-0C73DBC8941C}" destId="{CDB1AAF3-7880-4DC4-B2A5-E10BFCE28C49}" srcOrd="7" destOrd="0" presId="urn:microsoft.com/office/officeart/2005/8/layout/cycle1"/>
    <dgm:cxn modelId="{ED5FE77E-AE01-4A9C-A4EC-02F4FE97DCCE}" type="presParOf" srcId="{19A442F7-0891-4FC6-81DB-0C73DBC8941C}" destId="{DED926E2-943D-497E-A109-B085AB8612C3}" srcOrd="8" destOrd="0" presId="urn:microsoft.com/office/officeart/2005/8/layout/cycle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F24E80-BE17-4DB4-80A3-208075CA2626}" type="doc">
      <dgm:prSet loTypeId="urn:microsoft.com/office/officeart/2005/8/layout/gear1" loCatId="process" qsTypeId="urn:microsoft.com/office/officeart/2005/8/quickstyle/simple1" qsCatId="simple" csTypeId="urn:microsoft.com/office/officeart/2005/8/colors/accent1_2" csCatId="accent1" phldr="1"/>
      <dgm:spPr/>
      <dgm:t>
        <a:bodyPr/>
        <a:lstStyle/>
        <a:p>
          <a:endParaRPr lang="bg-BG"/>
        </a:p>
      </dgm:t>
    </dgm:pt>
    <dgm:pt modelId="{3AF993AA-34FF-41B9-AF45-952E308CC6AE}">
      <dgm:prSet phldrT="[Text]"/>
      <dgm:spPr/>
      <dgm:t>
        <a:bodyPr/>
        <a:lstStyle/>
        <a:p>
          <a:r>
            <a:rPr lang="bg-BG" dirty="0" smtClean="0"/>
            <a:t>Технологии</a:t>
          </a:r>
          <a:endParaRPr lang="bg-BG" dirty="0"/>
        </a:p>
      </dgm:t>
    </dgm:pt>
    <dgm:pt modelId="{C25143C4-EE94-4BB4-B7E4-E82D0CC7FE5F}" type="parTrans" cxnId="{5ED1F384-4495-4849-8B72-382A75030E5C}">
      <dgm:prSet/>
      <dgm:spPr/>
      <dgm:t>
        <a:bodyPr/>
        <a:lstStyle/>
        <a:p>
          <a:endParaRPr lang="bg-BG"/>
        </a:p>
      </dgm:t>
    </dgm:pt>
    <dgm:pt modelId="{0B354F7F-8080-4027-89C6-922AAE7216F3}" type="sibTrans" cxnId="{5ED1F384-4495-4849-8B72-382A75030E5C}">
      <dgm:prSet/>
      <dgm:spPr/>
      <dgm:t>
        <a:bodyPr/>
        <a:lstStyle/>
        <a:p>
          <a:endParaRPr lang="bg-BG"/>
        </a:p>
      </dgm:t>
    </dgm:pt>
    <dgm:pt modelId="{EA5F189E-7EED-4328-8826-A57B15A86555}">
      <dgm:prSet phldrT="[Text]"/>
      <dgm:spPr/>
      <dgm:t>
        <a:bodyPr/>
        <a:lstStyle/>
        <a:p>
          <a:r>
            <a:rPr lang="bg-BG" dirty="0" smtClean="0"/>
            <a:t>Организация и управление</a:t>
          </a:r>
          <a:endParaRPr lang="bg-BG" dirty="0"/>
        </a:p>
      </dgm:t>
    </dgm:pt>
    <dgm:pt modelId="{0E372D50-8F02-48DD-90FA-E6557D4E878A}" type="parTrans" cxnId="{D030C889-3E25-4BC8-A291-C63055946833}">
      <dgm:prSet/>
      <dgm:spPr/>
      <dgm:t>
        <a:bodyPr/>
        <a:lstStyle/>
        <a:p>
          <a:endParaRPr lang="bg-BG"/>
        </a:p>
      </dgm:t>
    </dgm:pt>
    <dgm:pt modelId="{CAC3B530-A9B4-4791-A482-A3C95494B7B4}" type="sibTrans" cxnId="{D030C889-3E25-4BC8-A291-C63055946833}">
      <dgm:prSet/>
      <dgm:spPr/>
      <dgm:t>
        <a:bodyPr/>
        <a:lstStyle/>
        <a:p>
          <a:endParaRPr lang="bg-BG"/>
        </a:p>
      </dgm:t>
    </dgm:pt>
    <dgm:pt modelId="{4A974246-CAEC-4CB2-BDAC-6BD860D8F891}">
      <dgm:prSet phldrT="[Text]"/>
      <dgm:spPr/>
      <dgm:t>
        <a:bodyPr/>
        <a:lstStyle/>
        <a:p>
          <a:r>
            <a:rPr lang="bg-BG" dirty="0" smtClean="0"/>
            <a:t>Поколението </a:t>
          </a:r>
          <a:r>
            <a:rPr lang="en-US" dirty="0" err="1" smtClean="0"/>
            <a:t>Millenials</a:t>
          </a:r>
          <a:endParaRPr lang="bg-BG" dirty="0"/>
        </a:p>
      </dgm:t>
    </dgm:pt>
    <dgm:pt modelId="{1408C248-2BEF-44ED-AA46-6237F0F6E8D5}" type="parTrans" cxnId="{1DEF2700-CBB1-434E-A6D1-1B412E8CD223}">
      <dgm:prSet/>
      <dgm:spPr/>
      <dgm:t>
        <a:bodyPr/>
        <a:lstStyle/>
        <a:p>
          <a:endParaRPr lang="bg-BG"/>
        </a:p>
      </dgm:t>
    </dgm:pt>
    <dgm:pt modelId="{9F4A04E4-9546-4307-896E-561C1ECBBEDC}" type="sibTrans" cxnId="{1DEF2700-CBB1-434E-A6D1-1B412E8CD223}">
      <dgm:prSet/>
      <dgm:spPr/>
      <dgm:t>
        <a:bodyPr/>
        <a:lstStyle/>
        <a:p>
          <a:endParaRPr lang="bg-BG"/>
        </a:p>
      </dgm:t>
    </dgm:pt>
    <dgm:pt modelId="{B4CAD997-5440-482A-8FFA-4EC0CB47F406}">
      <dgm:prSet phldrT="[Text]" custLinFactNeighborX="-10009" custLinFactNeighborY="6227"/>
      <dgm:spPr/>
      <dgm:t>
        <a:bodyPr/>
        <a:lstStyle/>
        <a:p>
          <a:endParaRPr lang="bg-BG" dirty="0"/>
        </a:p>
      </dgm:t>
    </dgm:pt>
    <dgm:pt modelId="{F490F07A-9B49-43D2-BB04-4F4B96AAC5B0}" type="parTrans" cxnId="{11FD37A4-9925-4DDE-99AF-E97ECDF6588C}">
      <dgm:prSet/>
      <dgm:spPr/>
      <dgm:t>
        <a:bodyPr/>
        <a:lstStyle/>
        <a:p>
          <a:endParaRPr lang="bg-BG"/>
        </a:p>
      </dgm:t>
    </dgm:pt>
    <dgm:pt modelId="{5EA7D029-FCED-456A-A5D3-BAF94B3F1596}" type="sibTrans" cxnId="{11FD37A4-9925-4DDE-99AF-E97ECDF6588C}">
      <dgm:prSet/>
      <dgm:spPr/>
      <dgm:t>
        <a:bodyPr/>
        <a:lstStyle/>
        <a:p>
          <a:endParaRPr lang="bg-BG"/>
        </a:p>
      </dgm:t>
    </dgm:pt>
    <dgm:pt modelId="{EC9A5A3D-9BD7-4C0B-8F3B-BC63F6818591}" type="pres">
      <dgm:prSet presAssocID="{70F24E80-BE17-4DB4-80A3-208075CA2626}" presName="composite" presStyleCnt="0">
        <dgm:presLayoutVars>
          <dgm:chMax val="3"/>
          <dgm:animLvl val="lvl"/>
          <dgm:resizeHandles val="exact"/>
        </dgm:presLayoutVars>
      </dgm:prSet>
      <dgm:spPr/>
    </dgm:pt>
    <dgm:pt modelId="{5B4DBC44-8D6A-482B-A0F7-4E98BD42B6A9}" type="pres">
      <dgm:prSet presAssocID="{3AF993AA-34FF-41B9-AF45-952E308CC6AE}" presName="gear1" presStyleLbl="node1" presStyleIdx="0" presStyleCnt="3" custScaleX="80987" custScaleY="76461" custLinFactNeighborX="-2640" custLinFactNeighborY="-32209">
        <dgm:presLayoutVars>
          <dgm:chMax val="1"/>
          <dgm:bulletEnabled val="1"/>
        </dgm:presLayoutVars>
      </dgm:prSet>
      <dgm:spPr/>
    </dgm:pt>
    <dgm:pt modelId="{D95CB8CA-140E-4CE4-8B28-CDEC9E7F2ECF}" type="pres">
      <dgm:prSet presAssocID="{3AF993AA-34FF-41B9-AF45-952E308CC6AE}" presName="gear1srcNode" presStyleLbl="node1" presStyleIdx="0" presStyleCnt="3"/>
      <dgm:spPr/>
    </dgm:pt>
    <dgm:pt modelId="{C33F0356-DA4A-46D5-A7CA-9A5F7345A951}" type="pres">
      <dgm:prSet presAssocID="{3AF993AA-34FF-41B9-AF45-952E308CC6AE}" presName="gear1dstNode" presStyleLbl="node1" presStyleIdx="0" presStyleCnt="3"/>
      <dgm:spPr/>
    </dgm:pt>
    <dgm:pt modelId="{84AC4611-8358-4728-8C95-69212BC611B9}" type="pres">
      <dgm:prSet presAssocID="{EA5F189E-7EED-4328-8826-A57B15A86555}" presName="gear2" presStyleLbl="node1" presStyleIdx="1" presStyleCnt="3" custScaleX="101013" custScaleY="93257" custLinFactNeighborX="-5525" custLinFactNeighborY="-10852">
        <dgm:presLayoutVars>
          <dgm:chMax val="1"/>
          <dgm:bulletEnabled val="1"/>
        </dgm:presLayoutVars>
      </dgm:prSet>
      <dgm:spPr/>
    </dgm:pt>
    <dgm:pt modelId="{FAAD68C1-8A8F-4B05-A552-B2FE4F89F9FE}" type="pres">
      <dgm:prSet presAssocID="{EA5F189E-7EED-4328-8826-A57B15A86555}" presName="gear2srcNode" presStyleLbl="node1" presStyleIdx="1" presStyleCnt="3"/>
      <dgm:spPr/>
    </dgm:pt>
    <dgm:pt modelId="{2F371A4E-B1F2-409C-B0CD-0F858C51057E}" type="pres">
      <dgm:prSet presAssocID="{EA5F189E-7EED-4328-8826-A57B15A86555}" presName="gear2dstNode" presStyleLbl="node1" presStyleIdx="1" presStyleCnt="3"/>
      <dgm:spPr/>
    </dgm:pt>
    <dgm:pt modelId="{7B6E3794-C2F9-47D2-BE71-B1B4E37085CD}" type="pres">
      <dgm:prSet presAssocID="{4A974246-CAEC-4CB2-BDAC-6BD860D8F891}" presName="gear3" presStyleLbl="node1" presStyleIdx="2" presStyleCnt="3" custAng="454033" custScaleX="101013" custScaleY="93257" custLinFactNeighborX="-5935" custLinFactNeighborY="-1506"/>
      <dgm:spPr/>
    </dgm:pt>
    <dgm:pt modelId="{F398A111-554D-462B-B4D5-F77060C4D0C1}" type="pres">
      <dgm:prSet presAssocID="{4A974246-CAEC-4CB2-BDAC-6BD860D8F891}" presName="gear3tx" presStyleLbl="node1" presStyleIdx="2" presStyleCnt="3">
        <dgm:presLayoutVars>
          <dgm:chMax val="1"/>
          <dgm:bulletEnabled val="1"/>
        </dgm:presLayoutVars>
      </dgm:prSet>
      <dgm:spPr/>
    </dgm:pt>
    <dgm:pt modelId="{7F5A74BD-27B6-4EB4-BA2E-C81E3F06142A}" type="pres">
      <dgm:prSet presAssocID="{4A974246-CAEC-4CB2-BDAC-6BD860D8F891}" presName="gear3srcNode" presStyleLbl="node1" presStyleIdx="2" presStyleCnt="3"/>
      <dgm:spPr/>
    </dgm:pt>
    <dgm:pt modelId="{C42BBB1F-6595-4B11-ACAB-7E2D45F5C21A}" type="pres">
      <dgm:prSet presAssocID="{4A974246-CAEC-4CB2-BDAC-6BD860D8F891}" presName="gear3dstNode" presStyleLbl="node1" presStyleIdx="2" presStyleCnt="3"/>
      <dgm:spPr/>
    </dgm:pt>
    <dgm:pt modelId="{07095BD2-3191-440C-B27D-3B9F74C48F25}" type="pres">
      <dgm:prSet presAssocID="{0B354F7F-8080-4027-89C6-922AAE7216F3}" presName="connector1" presStyleLbl="sibTrans2D1" presStyleIdx="0" presStyleCnt="3" custAng="1274646" custScaleX="77401" custScaleY="73494" custLinFactNeighborX="-3239" custLinFactNeighborY="-23691"/>
      <dgm:spPr/>
    </dgm:pt>
    <dgm:pt modelId="{D06D7E59-966F-446C-AE7A-FE2F1F3E5A4D}" type="pres">
      <dgm:prSet presAssocID="{CAC3B530-A9B4-4791-A482-A3C95494B7B4}" presName="connector2" presStyleLbl="sibTrans2D1" presStyleIdx="1" presStyleCnt="3" custLinFactNeighborX="-13106" custLinFactNeighborY="6682"/>
      <dgm:spPr/>
    </dgm:pt>
    <dgm:pt modelId="{F50D3615-652B-4073-BF01-25A46AE341FC}" type="pres">
      <dgm:prSet presAssocID="{9F4A04E4-9546-4307-896E-561C1ECBBEDC}" presName="connector3" presStyleLbl="sibTrans2D1" presStyleIdx="2" presStyleCnt="3" custAng="732030" custScaleX="114912" custScaleY="105530" custLinFactNeighborX="288" custLinFactNeighborY="6001"/>
      <dgm:spPr/>
    </dgm:pt>
  </dgm:ptLst>
  <dgm:cxnLst>
    <dgm:cxn modelId="{D26E14F1-8EEF-4607-886E-93D0C3050F56}" type="presOf" srcId="{4A974246-CAEC-4CB2-BDAC-6BD860D8F891}" destId="{7F5A74BD-27B6-4EB4-BA2E-C81E3F06142A}" srcOrd="2" destOrd="0" presId="urn:microsoft.com/office/officeart/2005/8/layout/gear1"/>
    <dgm:cxn modelId="{5228D5E3-3385-4230-B53A-9310820326EF}" type="presOf" srcId="{0B354F7F-8080-4027-89C6-922AAE7216F3}" destId="{07095BD2-3191-440C-B27D-3B9F74C48F25}" srcOrd="0" destOrd="0" presId="urn:microsoft.com/office/officeart/2005/8/layout/gear1"/>
    <dgm:cxn modelId="{8818A4E0-800F-4035-AA83-3EF41699EB09}" type="presOf" srcId="{CAC3B530-A9B4-4791-A482-A3C95494B7B4}" destId="{D06D7E59-966F-446C-AE7A-FE2F1F3E5A4D}" srcOrd="0" destOrd="0" presId="urn:microsoft.com/office/officeart/2005/8/layout/gear1"/>
    <dgm:cxn modelId="{23D5D059-44CD-44A5-91BB-1007A3182B03}" type="presOf" srcId="{4A974246-CAEC-4CB2-BDAC-6BD860D8F891}" destId="{F398A111-554D-462B-B4D5-F77060C4D0C1}" srcOrd="1" destOrd="0" presId="urn:microsoft.com/office/officeart/2005/8/layout/gear1"/>
    <dgm:cxn modelId="{51C05B7C-08A8-476A-9381-2D8FC7EA212C}" type="presOf" srcId="{3AF993AA-34FF-41B9-AF45-952E308CC6AE}" destId="{C33F0356-DA4A-46D5-A7CA-9A5F7345A951}" srcOrd="2" destOrd="0" presId="urn:microsoft.com/office/officeart/2005/8/layout/gear1"/>
    <dgm:cxn modelId="{11FD37A4-9925-4DDE-99AF-E97ECDF6588C}" srcId="{70F24E80-BE17-4DB4-80A3-208075CA2626}" destId="{B4CAD997-5440-482A-8FFA-4EC0CB47F406}" srcOrd="3" destOrd="0" parTransId="{F490F07A-9B49-43D2-BB04-4F4B96AAC5B0}" sibTransId="{5EA7D029-FCED-456A-A5D3-BAF94B3F1596}"/>
    <dgm:cxn modelId="{C68E4385-D20B-498F-8899-3705279FA3E1}" type="presOf" srcId="{EA5F189E-7EED-4328-8826-A57B15A86555}" destId="{2F371A4E-B1F2-409C-B0CD-0F858C51057E}" srcOrd="2" destOrd="0" presId="urn:microsoft.com/office/officeart/2005/8/layout/gear1"/>
    <dgm:cxn modelId="{0643E332-287C-4A07-BD6D-A5A1CA052538}" type="presOf" srcId="{3AF993AA-34FF-41B9-AF45-952E308CC6AE}" destId="{D95CB8CA-140E-4CE4-8B28-CDEC9E7F2ECF}" srcOrd="1" destOrd="0" presId="urn:microsoft.com/office/officeart/2005/8/layout/gear1"/>
    <dgm:cxn modelId="{D030C889-3E25-4BC8-A291-C63055946833}" srcId="{70F24E80-BE17-4DB4-80A3-208075CA2626}" destId="{EA5F189E-7EED-4328-8826-A57B15A86555}" srcOrd="1" destOrd="0" parTransId="{0E372D50-8F02-48DD-90FA-E6557D4E878A}" sibTransId="{CAC3B530-A9B4-4791-A482-A3C95494B7B4}"/>
    <dgm:cxn modelId="{ACA14547-72E9-4250-AA28-E11267A9F828}" type="presOf" srcId="{EA5F189E-7EED-4328-8826-A57B15A86555}" destId="{FAAD68C1-8A8F-4B05-A552-B2FE4F89F9FE}" srcOrd="1" destOrd="0" presId="urn:microsoft.com/office/officeart/2005/8/layout/gear1"/>
    <dgm:cxn modelId="{244E8C80-9BFE-442E-9BB0-574265730992}" type="presOf" srcId="{9F4A04E4-9546-4307-896E-561C1ECBBEDC}" destId="{F50D3615-652B-4073-BF01-25A46AE341FC}" srcOrd="0" destOrd="0" presId="urn:microsoft.com/office/officeart/2005/8/layout/gear1"/>
    <dgm:cxn modelId="{CAFD1DBD-5889-4BFA-98CD-6F08691CB749}" type="presOf" srcId="{EA5F189E-7EED-4328-8826-A57B15A86555}" destId="{84AC4611-8358-4728-8C95-69212BC611B9}" srcOrd="0" destOrd="0" presId="urn:microsoft.com/office/officeart/2005/8/layout/gear1"/>
    <dgm:cxn modelId="{1DEF2700-CBB1-434E-A6D1-1B412E8CD223}" srcId="{70F24E80-BE17-4DB4-80A3-208075CA2626}" destId="{4A974246-CAEC-4CB2-BDAC-6BD860D8F891}" srcOrd="2" destOrd="0" parTransId="{1408C248-2BEF-44ED-AA46-6237F0F6E8D5}" sibTransId="{9F4A04E4-9546-4307-896E-561C1ECBBEDC}"/>
    <dgm:cxn modelId="{2E82A636-72CA-4BD6-AF02-D4FD2A74DAED}" type="presOf" srcId="{4A974246-CAEC-4CB2-BDAC-6BD860D8F891}" destId="{7B6E3794-C2F9-47D2-BE71-B1B4E37085CD}" srcOrd="0" destOrd="0" presId="urn:microsoft.com/office/officeart/2005/8/layout/gear1"/>
    <dgm:cxn modelId="{8782DBC0-ABF9-4460-B67D-1F646839452E}" type="presOf" srcId="{3AF993AA-34FF-41B9-AF45-952E308CC6AE}" destId="{5B4DBC44-8D6A-482B-A0F7-4E98BD42B6A9}" srcOrd="0" destOrd="0" presId="urn:microsoft.com/office/officeart/2005/8/layout/gear1"/>
    <dgm:cxn modelId="{78166A68-FD0C-4982-8238-E3E2595AABDD}" type="presOf" srcId="{70F24E80-BE17-4DB4-80A3-208075CA2626}" destId="{EC9A5A3D-9BD7-4C0B-8F3B-BC63F6818591}" srcOrd="0" destOrd="0" presId="urn:microsoft.com/office/officeart/2005/8/layout/gear1"/>
    <dgm:cxn modelId="{E63650CA-75FD-4500-B9C5-B51F7332CFDA}" type="presOf" srcId="{4A974246-CAEC-4CB2-BDAC-6BD860D8F891}" destId="{C42BBB1F-6595-4B11-ACAB-7E2D45F5C21A}" srcOrd="3" destOrd="0" presId="urn:microsoft.com/office/officeart/2005/8/layout/gear1"/>
    <dgm:cxn modelId="{5ED1F384-4495-4849-8B72-382A75030E5C}" srcId="{70F24E80-BE17-4DB4-80A3-208075CA2626}" destId="{3AF993AA-34FF-41B9-AF45-952E308CC6AE}" srcOrd="0" destOrd="0" parTransId="{C25143C4-EE94-4BB4-B7E4-E82D0CC7FE5F}" sibTransId="{0B354F7F-8080-4027-89C6-922AAE7216F3}"/>
    <dgm:cxn modelId="{55D10901-ED03-499F-8D5F-DB788A110B71}" type="presParOf" srcId="{EC9A5A3D-9BD7-4C0B-8F3B-BC63F6818591}" destId="{5B4DBC44-8D6A-482B-A0F7-4E98BD42B6A9}" srcOrd="0" destOrd="0" presId="urn:microsoft.com/office/officeart/2005/8/layout/gear1"/>
    <dgm:cxn modelId="{598652B3-A26C-4947-802B-7CD4BD44E1A3}" type="presParOf" srcId="{EC9A5A3D-9BD7-4C0B-8F3B-BC63F6818591}" destId="{D95CB8CA-140E-4CE4-8B28-CDEC9E7F2ECF}" srcOrd="1" destOrd="0" presId="urn:microsoft.com/office/officeart/2005/8/layout/gear1"/>
    <dgm:cxn modelId="{C3A25837-D5D4-4D25-993B-9E6BB4C5E70E}" type="presParOf" srcId="{EC9A5A3D-9BD7-4C0B-8F3B-BC63F6818591}" destId="{C33F0356-DA4A-46D5-A7CA-9A5F7345A951}" srcOrd="2" destOrd="0" presId="urn:microsoft.com/office/officeart/2005/8/layout/gear1"/>
    <dgm:cxn modelId="{C6B85828-C42A-41F5-9F70-632E1CF318AB}" type="presParOf" srcId="{EC9A5A3D-9BD7-4C0B-8F3B-BC63F6818591}" destId="{84AC4611-8358-4728-8C95-69212BC611B9}" srcOrd="3" destOrd="0" presId="urn:microsoft.com/office/officeart/2005/8/layout/gear1"/>
    <dgm:cxn modelId="{EA1244D1-EE8B-4C12-B1D0-C0A666BE56B3}" type="presParOf" srcId="{EC9A5A3D-9BD7-4C0B-8F3B-BC63F6818591}" destId="{FAAD68C1-8A8F-4B05-A552-B2FE4F89F9FE}" srcOrd="4" destOrd="0" presId="urn:microsoft.com/office/officeart/2005/8/layout/gear1"/>
    <dgm:cxn modelId="{13C24BEB-D511-4FDD-A631-0C8C333B16F7}" type="presParOf" srcId="{EC9A5A3D-9BD7-4C0B-8F3B-BC63F6818591}" destId="{2F371A4E-B1F2-409C-B0CD-0F858C51057E}" srcOrd="5" destOrd="0" presId="urn:microsoft.com/office/officeart/2005/8/layout/gear1"/>
    <dgm:cxn modelId="{492FA586-6084-4BBB-B10C-327AB5861BE4}" type="presParOf" srcId="{EC9A5A3D-9BD7-4C0B-8F3B-BC63F6818591}" destId="{7B6E3794-C2F9-47D2-BE71-B1B4E37085CD}" srcOrd="6" destOrd="0" presId="urn:microsoft.com/office/officeart/2005/8/layout/gear1"/>
    <dgm:cxn modelId="{21A552BA-E130-41E8-8E3E-F1F29C60D700}" type="presParOf" srcId="{EC9A5A3D-9BD7-4C0B-8F3B-BC63F6818591}" destId="{F398A111-554D-462B-B4D5-F77060C4D0C1}" srcOrd="7" destOrd="0" presId="urn:microsoft.com/office/officeart/2005/8/layout/gear1"/>
    <dgm:cxn modelId="{AC4F3074-6C74-4F35-B4A4-FD8F22FA438A}" type="presParOf" srcId="{EC9A5A3D-9BD7-4C0B-8F3B-BC63F6818591}" destId="{7F5A74BD-27B6-4EB4-BA2E-C81E3F06142A}" srcOrd="8" destOrd="0" presId="urn:microsoft.com/office/officeart/2005/8/layout/gear1"/>
    <dgm:cxn modelId="{6323FF9A-4E97-4D0A-9AD7-FA74DD92F270}" type="presParOf" srcId="{EC9A5A3D-9BD7-4C0B-8F3B-BC63F6818591}" destId="{C42BBB1F-6595-4B11-ACAB-7E2D45F5C21A}" srcOrd="9" destOrd="0" presId="urn:microsoft.com/office/officeart/2005/8/layout/gear1"/>
    <dgm:cxn modelId="{306703D4-3C3B-4655-B406-71DA5A24CA32}" type="presParOf" srcId="{EC9A5A3D-9BD7-4C0B-8F3B-BC63F6818591}" destId="{07095BD2-3191-440C-B27D-3B9F74C48F25}" srcOrd="10" destOrd="0" presId="urn:microsoft.com/office/officeart/2005/8/layout/gear1"/>
    <dgm:cxn modelId="{261A5F0F-659C-4C46-BC85-DD3C591277CC}" type="presParOf" srcId="{EC9A5A3D-9BD7-4C0B-8F3B-BC63F6818591}" destId="{D06D7E59-966F-446C-AE7A-FE2F1F3E5A4D}" srcOrd="11" destOrd="0" presId="urn:microsoft.com/office/officeart/2005/8/layout/gear1"/>
    <dgm:cxn modelId="{D0D54ECE-AEF7-43D2-9C9C-163364BC121A}" type="presParOf" srcId="{EC9A5A3D-9BD7-4C0B-8F3B-BC63F6818591}" destId="{F50D3615-652B-4073-BF01-25A46AE341FC}" srcOrd="12" destOrd="0" presId="urn:microsoft.com/office/officeart/2005/8/layout/gear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F24E80-BE17-4DB4-80A3-208075CA2626}" type="doc">
      <dgm:prSet loTypeId="urn:microsoft.com/office/officeart/2005/8/layout/gear1" loCatId="process" qsTypeId="urn:microsoft.com/office/officeart/2005/8/quickstyle/simple1" qsCatId="simple" csTypeId="urn:microsoft.com/office/officeart/2005/8/colors/accent1_2" csCatId="accent1" phldr="1"/>
      <dgm:spPr/>
      <dgm:t>
        <a:bodyPr/>
        <a:lstStyle/>
        <a:p>
          <a:endParaRPr lang="bg-BG"/>
        </a:p>
      </dgm:t>
    </dgm:pt>
    <dgm:pt modelId="{3AF993AA-34FF-41B9-AF45-952E308CC6AE}">
      <dgm:prSet phldrT="[Text]"/>
      <dgm:spPr/>
      <dgm:t>
        <a:bodyPr/>
        <a:lstStyle/>
        <a:p>
          <a:r>
            <a:rPr lang="bg-BG" dirty="0" smtClean="0"/>
            <a:t>Технологии</a:t>
          </a:r>
          <a:endParaRPr lang="bg-BG" dirty="0"/>
        </a:p>
      </dgm:t>
    </dgm:pt>
    <dgm:pt modelId="{C25143C4-EE94-4BB4-B7E4-E82D0CC7FE5F}" type="parTrans" cxnId="{5ED1F384-4495-4849-8B72-382A75030E5C}">
      <dgm:prSet/>
      <dgm:spPr/>
      <dgm:t>
        <a:bodyPr/>
        <a:lstStyle/>
        <a:p>
          <a:endParaRPr lang="bg-BG"/>
        </a:p>
      </dgm:t>
    </dgm:pt>
    <dgm:pt modelId="{0B354F7F-8080-4027-89C6-922AAE7216F3}" type="sibTrans" cxnId="{5ED1F384-4495-4849-8B72-382A75030E5C}">
      <dgm:prSet/>
      <dgm:spPr/>
      <dgm:t>
        <a:bodyPr/>
        <a:lstStyle/>
        <a:p>
          <a:endParaRPr lang="bg-BG"/>
        </a:p>
      </dgm:t>
    </dgm:pt>
    <dgm:pt modelId="{EA5F189E-7EED-4328-8826-A57B15A86555}">
      <dgm:prSet phldrT="[Text]"/>
      <dgm:spPr/>
      <dgm:t>
        <a:bodyPr/>
        <a:lstStyle/>
        <a:p>
          <a:r>
            <a:rPr lang="bg-BG" dirty="0" smtClean="0"/>
            <a:t>Организация и управление</a:t>
          </a:r>
          <a:endParaRPr lang="bg-BG" dirty="0"/>
        </a:p>
      </dgm:t>
    </dgm:pt>
    <dgm:pt modelId="{0E372D50-8F02-48DD-90FA-E6557D4E878A}" type="parTrans" cxnId="{D030C889-3E25-4BC8-A291-C63055946833}">
      <dgm:prSet/>
      <dgm:spPr/>
      <dgm:t>
        <a:bodyPr/>
        <a:lstStyle/>
        <a:p>
          <a:endParaRPr lang="bg-BG"/>
        </a:p>
      </dgm:t>
    </dgm:pt>
    <dgm:pt modelId="{CAC3B530-A9B4-4791-A482-A3C95494B7B4}" type="sibTrans" cxnId="{D030C889-3E25-4BC8-A291-C63055946833}">
      <dgm:prSet/>
      <dgm:spPr/>
      <dgm:t>
        <a:bodyPr/>
        <a:lstStyle/>
        <a:p>
          <a:endParaRPr lang="bg-BG"/>
        </a:p>
      </dgm:t>
    </dgm:pt>
    <dgm:pt modelId="{4A974246-CAEC-4CB2-BDAC-6BD860D8F891}">
      <dgm:prSet phldrT="[Text]"/>
      <dgm:spPr/>
      <dgm:t>
        <a:bodyPr/>
        <a:lstStyle/>
        <a:p>
          <a:r>
            <a:rPr lang="bg-BG" dirty="0" smtClean="0"/>
            <a:t>Поколението </a:t>
          </a:r>
          <a:r>
            <a:rPr lang="en-US" dirty="0" err="1" smtClean="0"/>
            <a:t>Millenials</a:t>
          </a:r>
          <a:endParaRPr lang="bg-BG" dirty="0"/>
        </a:p>
      </dgm:t>
    </dgm:pt>
    <dgm:pt modelId="{1408C248-2BEF-44ED-AA46-6237F0F6E8D5}" type="parTrans" cxnId="{1DEF2700-CBB1-434E-A6D1-1B412E8CD223}">
      <dgm:prSet/>
      <dgm:spPr/>
      <dgm:t>
        <a:bodyPr/>
        <a:lstStyle/>
        <a:p>
          <a:endParaRPr lang="bg-BG"/>
        </a:p>
      </dgm:t>
    </dgm:pt>
    <dgm:pt modelId="{9F4A04E4-9546-4307-896E-561C1ECBBEDC}" type="sibTrans" cxnId="{1DEF2700-CBB1-434E-A6D1-1B412E8CD223}">
      <dgm:prSet/>
      <dgm:spPr/>
      <dgm:t>
        <a:bodyPr/>
        <a:lstStyle/>
        <a:p>
          <a:endParaRPr lang="bg-BG"/>
        </a:p>
      </dgm:t>
    </dgm:pt>
    <dgm:pt modelId="{B4CAD997-5440-482A-8FFA-4EC0CB47F406}">
      <dgm:prSet phldrT="[Text]" custLinFactNeighborX="-10009" custLinFactNeighborY="6227"/>
      <dgm:spPr/>
      <dgm:t>
        <a:bodyPr/>
        <a:lstStyle/>
        <a:p>
          <a:endParaRPr lang="bg-BG" dirty="0"/>
        </a:p>
      </dgm:t>
    </dgm:pt>
    <dgm:pt modelId="{F490F07A-9B49-43D2-BB04-4F4B96AAC5B0}" type="parTrans" cxnId="{11FD37A4-9925-4DDE-99AF-E97ECDF6588C}">
      <dgm:prSet/>
      <dgm:spPr/>
      <dgm:t>
        <a:bodyPr/>
        <a:lstStyle/>
        <a:p>
          <a:endParaRPr lang="bg-BG"/>
        </a:p>
      </dgm:t>
    </dgm:pt>
    <dgm:pt modelId="{5EA7D029-FCED-456A-A5D3-BAF94B3F1596}" type="sibTrans" cxnId="{11FD37A4-9925-4DDE-99AF-E97ECDF6588C}">
      <dgm:prSet/>
      <dgm:spPr/>
      <dgm:t>
        <a:bodyPr/>
        <a:lstStyle/>
        <a:p>
          <a:endParaRPr lang="bg-BG"/>
        </a:p>
      </dgm:t>
    </dgm:pt>
    <dgm:pt modelId="{EC9A5A3D-9BD7-4C0B-8F3B-BC63F6818591}" type="pres">
      <dgm:prSet presAssocID="{70F24E80-BE17-4DB4-80A3-208075CA2626}" presName="composite" presStyleCnt="0">
        <dgm:presLayoutVars>
          <dgm:chMax val="3"/>
          <dgm:animLvl val="lvl"/>
          <dgm:resizeHandles val="exact"/>
        </dgm:presLayoutVars>
      </dgm:prSet>
      <dgm:spPr/>
    </dgm:pt>
    <dgm:pt modelId="{5B4DBC44-8D6A-482B-A0F7-4E98BD42B6A9}" type="pres">
      <dgm:prSet presAssocID="{3AF993AA-34FF-41B9-AF45-952E308CC6AE}" presName="gear1" presStyleLbl="node1" presStyleIdx="0" presStyleCnt="3" custScaleX="80987" custScaleY="76461" custLinFactNeighborX="-2640" custLinFactNeighborY="-32209">
        <dgm:presLayoutVars>
          <dgm:chMax val="1"/>
          <dgm:bulletEnabled val="1"/>
        </dgm:presLayoutVars>
      </dgm:prSet>
      <dgm:spPr/>
    </dgm:pt>
    <dgm:pt modelId="{D95CB8CA-140E-4CE4-8B28-CDEC9E7F2ECF}" type="pres">
      <dgm:prSet presAssocID="{3AF993AA-34FF-41B9-AF45-952E308CC6AE}" presName="gear1srcNode" presStyleLbl="node1" presStyleIdx="0" presStyleCnt="3"/>
      <dgm:spPr/>
    </dgm:pt>
    <dgm:pt modelId="{C33F0356-DA4A-46D5-A7CA-9A5F7345A951}" type="pres">
      <dgm:prSet presAssocID="{3AF993AA-34FF-41B9-AF45-952E308CC6AE}" presName="gear1dstNode" presStyleLbl="node1" presStyleIdx="0" presStyleCnt="3"/>
      <dgm:spPr/>
    </dgm:pt>
    <dgm:pt modelId="{84AC4611-8358-4728-8C95-69212BC611B9}" type="pres">
      <dgm:prSet presAssocID="{EA5F189E-7EED-4328-8826-A57B15A86555}" presName="gear2" presStyleLbl="node1" presStyleIdx="1" presStyleCnt="3" custScaleX="101013" custScaleY="93257" custLinFactNeighborX="-5525" custLinFactNeighborY="-10852">
        <dgm:presLayoutVars>
          <dgm:chMax val="1"/>
          <dgm:bulletEnabled val="1"/>
        </dgm:presLayoutVars>
      </dgm:prSet>
      <dgm:spPr/>
    </dgm:pt>
    <dgm:pt modelId="{FAAD68C1-8A8F-4B05-A552-B2FE4F89F9FE}" type="pres">
      <dgm:prSet presAssocID="{EA5F189E-7EED-4328-8826-A57B15A86555}" presName="gear2srcNode" presStyleLbl="node1" presStyleIdx="1" presStyleCnt="3"/>
      <dgm:spPr/>
    </dgm:pt>
    <dgm:pt modelId="{2F371A4E-B1F2-409C-B0CD-0F858C51057E}" type="pres">
      <dgm:prSet presAssocID="{EA5F189E-7EED-4328-8826-A57B15A86555}" presName="gear2dstNode" presStyleLbl="node1" presStyleIdx="1" presStyleCnt="3"/>
      <dgm:spPr/>
    </dgm:pt>
    <dgm:pt modelId="{7B6E3794-C2F9-47D2-BE71-B1B4E37085CD}" type="pres">
      <dgm:prSet presAssocID="{4A974246-CAEC-4CB2-BDAC-6BD860D8F891}" presName="gear3" presStyleLbl="node1" presStyleIdx="2" presStyleCnt="3" custAng="454033" custScaleX="101013" custScaleY="93257" custLinFactNeighborX="-5935" custLinFactNeighborY="-1506"/>
      <dgm:spPr/>
    </dgm:pt>
    <dgm:pt modelId="{F398A111-554D-462B-B4D5-F77060C4D0C1}" type="pres">
      <dgm:prSet presAssocID="{4A974246-CAEC-4CB2-BDAC-6BD860D8F891}" presName="gear3tx" presStyleLbl="node1" presStyleIdx="2" presStyleCnt="3">
        <dgm:presLayoutVars>
          <dgm:chMax val="1"/>
          <dgm:bulletEnabled val="1"/>
        </dgm:presLayoutVars>
      </dgm:prSet>
      <dgm:spPr/>
    </dgm:pt>
    <dgm:pt modelId="{7F5A74BD-27B6-4EB4-BA2E-C81E3F06142A}" type="pres">
      <dgm:prSet presAssocID="{4A974246-CAEC-4CB2-BDAC-6BD860D8F891}" presName="gear3srcNode" presStyleLbl="node1" presStyleIdx="2" presStyleCnt="3"/>
      <dgm:spPr/>
    </dgm:pt>
    <dgm:pt modelId="{C42BBB1F-6595-4B11-ACAB-7E2D45F5C21A}" type="pres">
      <dgm:prSet presAssocID="{4A974246-CAEC-4CB2-BDAC-6BD860D8F891}" presName="gear3dstNode" presStyleLbl="node1" presStyleIdx="2" presStyleCnt="3"/>
      <dgm:spPr/>
    </dgm:pt>
    <dgm:pt modelId="{07095BD2-3191-440C-B27D-3B9F74C48F25}" type="pres">
      <dgm:prSet presAssocID="{0B354F7F-8080-4027-89C6-922AAE7216F3}" presName="connector1" presStyleLbl="sibTrans2D1" presStyleIdx="0" presStyleCnt="3" custAng="1274646" custScaleX="77401" custScaleY="73494" custLinFactNeighborX="-3239" custLinFactNeighborY="-23691"/>
      <dgm:spPr/>
    </dgm:pt>
    <dgm:pt modelId="{D06D7E59-966F-446C-AE7A-FE2F1F3E5A4D}" type="pres">
      <dgm:prSet presAssocID="{CAC3B530-A9B4-4791-A482-A3C95494B7B4}" presName="connector2" presStyleLbl="sibTrans2D1" presStyleIdx="1" presStyleCnt="3" custLinFactNeighborX="-13106" custLinFactNeighborY="6682"/>
      <dgm:spPr/>
    </dgm:pt>
    <dgm:pt modelId="{F50D3615-652B-4073-BF01-25A46AE341FC}" type="pres">
      <dgm:prSet presAssocID="{9F4A04E4-9546-4307-896E-561C1ECBBEDC}" presName="connector3" presStyleLbl="sibTrans2D1" presStyleIdx="2" presStyleCnt="3" custAng="732030" custScaleX="114912" custScaleY="105530" custLinFactNeighborX="288" custLinFactNeighborY="6001"/>
      <dgm:spPr/>
    </dgm:pt>
  </dgm:ptLst>
  <dgm:cxnLst>
    <dgm:cxn modelId="{3962EB63-5114-452F-A14C-D3BA29E9B947}" type="presOf" srcId="{EA5F189E-7EED-4328-8826-A57B15A86555}" destId="{2F371A4E-B1F2-409C-B0CD-0F858C51057E}" srcOrd="2" destOrd="0" presId="urn:microsoft.com/office/officeart/2005/8/layout/gear1"/>
    <dgm:cxn modelId="{83868FD6-7DB1-4E5A-8E48-AF4BC46698B8}" type="presOf" srcId="{3AF993AA-34FF-41B9-AF45-952E308CC6AE}" destId="{C33F0356-DA4A-46D5-A7CA-9A5F7345A951}" srcOrd="2" destOrd="0" presId="urn:microsoft.com/office/officeart/2005/8/layout/gear1"/>
    <dgm:cxn modelId="{11FD37A4-9925-4DDE-99AF-E97ECDF6588C}" srcId="{70F24E80-BE17-4DB4-80A3-208075CA2626}" destId="{B4CAD997-5440-482A-8FFA-4EC0CB47F406}" srcOrd="3" destOrd="0" parTransId="{F490F07A-9B49-43D2-BB04-4F4B96AAC5B0}" sibTransId="{5EA7D029-FCED-456A-A5D3-BAF94B3F1596}"/>
    <dgm:cxn modelId="{8DB7BE65-998C-43B6-A635-6DAD81C71429}" type="presOf" srcId="{70F24E80-BE17-4DB4-80A3-208075CA2626}" destId="{EC9A5A3D-9BD7-4C0B-8F3B-BC63F6818591}" srcOrd="0" destOrd="0" presId="urn:microsoft.com/office/officeart/2005/8/layout/gear1"/>
    <dgm:cxn modelId="{986842FB-FE90-44DD-9D6D-9E4D32C0B800}" type="presOf" srcId="{3AF993AA-34FF-41B9-AF45-952E308CC6AE}" destId="{5B4DBC44-8D6A-482B-A0F7-4E98BD42B6A9}" srcOrd="0" destOrd="0" presId="urn:microsoft.com/office/officeart/2005/8/layout/gear1"/>
    <dgm:cxn modelId="{6976B372-45A9-4E51-B717-1E21A2198326}" type="presOf" srcId="{4A974246-CAEC-4CB2-BDAC-6BD860D8F891}" destId="{7B6E3794-C2F9-47D2-BE71-B1B4E37085CD}" srcOrd="0" destOrd="0" presId="urn:microsoft.com/office/officeart/2005/8/layout/gear1"/>
    <dgm:cxn modelId="{9BB188A2-42B7-4D27-AB53-B6325C4C529B}" type="presOf" srcId="{CAC3B530-A9B4-4791-A482-A3C95494B7B4}" destId="{D06D7E59-966F-446C-AE7A-FE2F1F3E5A4D}" srcOrd="0" destOrd="0" presId="urn:microsoft.com/office/officeart/2005/8/layout/gear1"/>
    <dgm:cxn modelId="{D030C889-3E25-4BC8-A291-C63055946833}" srcId="{70F24E80-BE17-4DB4-80A3-208075CA2626}" destId="{EA5F189E-7EED-4328-8826-A57B15A86555}" srcOrd="1" destOrd="0" parTransId="{0E372D50-8F02-48DD-90FA-E6557D4E878A}" sibTransId="{CAC3B530-A9B4-4791-A482-A3C95494B7B4}"/>
    <dgm:cxn modelId="{96350EAB-C064-4E94-BFAB-52836C6E9B2B}" type="presOf" srcId="{0B354F7F-8080-4027-89C6-922AAE7216F3}" destId="{07095BD2-3191-440C-B27D-3B9F74C48F25}" srcOrd="0" destOrd="0" presId="urn:microsoft.com/office/officeart/2005/8/layout/gear1"/>
    <dgm:cxn modelId="{3AAA288D-E540-482D-991F-8541AA2992B7}" type="presOf" srcId="{EA5F189E-7EED-4328-8826-A57B15A86555}" destId="{FAAD68C1-8A8F-4B05-A552-B2FE4F89F9FE}" srcOrd="1" destOrd="0" presId="urn:microsoft.com/office/officeart/2005/8/layout/gear1"/>
    <dgm:cxn modelId="{5CF7A1C8-1656-4D66-A559-9014D2D7251F}" type="presOf" srcId="{4A974246-CAEC-4CB2-BDAC-6BD860D8F891}" destId="{F398A111-554D-462B-B4D5-F77060C4D0C1}" srcOrd="1" destOrd="0" presId="urn:microsoft.com/office/officeart/2005/8/layout/gear1"/>
    <dgm:cxn modelId="{9DCE492B-1C67-43FF-B297-8C3D2A71D38C}" type="presOf" srcId="{3AF993AA-34FF-41B9-AF45-952E308CC6AE}" destId="{D95CB8CA-140E-4CE4-8B28-CDEC9E7F2ECF}" srcOrd="1" destOrd="0" presId="urn:microsoft.com/office/officeart/2005/8/layout/gear1"/>
    <dgm:cxn modelId="{C2C70164-8B6D-4ED0-AB5F-D394B4FE2BBC}" type="presOf" srcId="{EA5F189E-7EED-4328-8826-A57B15A86555}" destId="{84AC4611-8358-4728-8C95-69212BC611B9}" srcOrd="0" destOrd="0" presId="urn:microsoft.com/office/officeart/2005/8/layout/gear1"/>
    <dgm:cxn modelId="{1DEF2700-CBB1-434E-A6D1-1B412E8CD223}" srcId="{70F24E80-BE17-4DB4-80A3-208075CA2626}" destId="{4A974246-CAEC-4CB2-BDAC-6BD860D8F891}" srcOrd="2" destOrd="0" parTransId="{1408C248-2BEF-44ED-AA46-6237F0F6E8D5}" sibTransId="{9F4A04E4-9546-4307-896E-561C1ECBBEDC}"/>
    <dgm:cxn modelId="{82DF6C74-8B7E-4B85-B54C-CE51EFBCB9DB}" type="presOf" srcId="{9F4A04E4-9546-4307-896E-561C1ECBBEDC}" destId="{F50D3615-652B-4073-BF01-25A46AE341FC}" srcOrd="0" destOrd="0" presId="urn:microsoft.com/office/officeart/2005/8/layout/gear1"/>
    <dgm:cxn modelId="{C615B5AB-6E92-4EE9-A8C8-61896B67F270}" type="presOf" srcId="{4A974246-CAEC-4CB2-BDAC-6BD860D8F891}" destId="{C42BBB1F-6595-4B11-ACAB-7E2D45F5C21A}" srcOrd="3" destOrd="0" presId="urn:microsoft.com/office/officeart/2005/8/layout/gear1"/>
    <dgm:cxn modelId="{5D73D95B-23CD-4A6D-87C2-EFA849BD3DDB}" type="presOf" srcId="{4A974246-CAEC-4CB2-BDAC-6BD860D8F891}" destId="{7F5A74BD-27B6-4EB4-BA2E-C81E3F06142A}" srcOrd="2" destOrd="0" presId="urn:microsoft.com/office/officeart/2005/8/layout/gear1"/>
    <dgm:cxn modelId="{5ED1F384-4495-4849-8B72-382A75030E5C}" srcId="{70F24E80-BE17-4DB4-80A3-208075CA2626}" destId="{3AF993AA-34FF-41B9-AF45-952E308CC6AE}" srcOrd="0" destOrd="0" parTransId="{C25143C4-EE94-4BB4-B7E4-E82D0CC7FE5F}" sibTransId="{0B354F7F-8080-4027-89C6-922AAE7216F3}"/>
    <dgm:cxn modelId="{4A01A205-453C-4BAF-9804-D6C08817E62C}" type="presParOf" srcId="{EC9A5A3D-9BD7-4C0B-8F3B-BC63F6818591}" destId="{5B4DBC44-8D6A-482B-A0F7-4E98BD42B6A9}" srcOrd="0" destOrd="0" presId="urn:microsoft.com/office/officeart/2005/8/layout/gear1"/>
    <dgm:cxn modelId="{2E2AE1E3-DE6F-4C7D-B51E-7E22CB213FB5}" type="presParOf" srcId="{EC9A5A3D-9BD7-4C0B-8F3B-BC63F6818591}" destId="{D95CB8CA-140E-4CE4-8B28-CDEC9E7F2ECF}" srcOrd="1" destOrd="0" presId="urn:microsoft.com/office/officeart/2005/8/layout/gear1"/>
    <dgm:cxn modelId="{8C1B58CE-F9CF-445E-B15F-88D0185A4921}" type="presParOf" srcId="{EC9A5A3D-9BD7-4C0B-8F3B-BC63F6818591}" destId="{C33F0356-DA4A-46D5-A7CA-9A5F7345A951}" srcOrd="2" destOrd="0" presId="urn:microsoft.com/office/officeart/2005/8/layout/gear1"/>
    <dgm:cxn modelId="{3DF8B34E-6E60-476D-A048-CB6E13A6FE18}" type="presParOf" srcId="{EC9A5A3D-9BD7-4C0B-8F3B-BC63F6818591}" destId="{84AC4611-8358-4728-8C95-69212BC611B9}" srcOrd="3" destOrd="0" presId="urn:microsoft.com/office/officeart/2005/8/layout/gear1"/>
    <dgm:cxn modelId="{A1670F8A-6482-4CC0-91E6-B2C68CF202C3}" type="presParOf" srcId="{EC9A5A3D-9BD7-4C0B-8F3B-BC63F6818591}" destId="{FAAD68C1-8A8F-4B05-A552-B2FE4F89F9FE}" srcOrd="4" destOrd="0" presId="urn:microsoft.com/office/officeart/2005/8/layout/gear1"/>
    <dgm:cxn modelId="{A5D9CB0B-DBA8-415B-A79F-3A67E9401755}" type="presParOf" srcId="{EC9A5A3D-9BD7-4C0B-8F3B-BC63F6818591}" destId="{2F371A4E-B1F2-409C-B0CD-0F858C51057E}" srcOrd="5" destOrd="0" presId="urn:microsoft.com/office/officeart/2005/8/layout/gear1"/>
    <dgm:cxn modelId="{5B9C9FCE-0A8B-45BB-9B61-14310CE8D470}" type="presParOf" srcId="{EC9A5A3D-9BD7-4C0B-8F3B-BC63F6818591}" destId="{7B6E3794-C2F9-47D2-BE71-B1B4E37085CD}" srcOrd="6" destOrd="0" presId="urn:microsoft.com/office/officeart/2005/8/layout/gear1"/>
    <dgm:cxn modelId="{AC5CC024-B92D-4016-B827-5C04AF9588C1}" type="presParOf" srcId="{EC9A5A3D-9BD7-4C0B-8F3B-BC63F6818591}" destId="{F398A111-554D-462B-B4D5-F77060C4D0C1}" srcOrd="7" destOrd="0" presId="urn:microsoft.com/office/officeart/2005/8/layout/gear1"/>
    <dgm:cxn modelId="{D69D1C88-A842-4CC5-95E7-996CC5794628}" type="presParOf" srcId="{EC9A5A3D-9BD7-4C0B-8F3B-BC63F6818591}" destId="{7F5A74BD-27B6-4EB4-BA2E-C81E3F06142A}" srcOrd="8" destOrd="0" presId="urn:microsoft.com/office/officeart/2005/8/layout/gear1"/>
    <dgm:cxn modelId="{89D9FD71-2C97-4F54-A185-720CB67C7BA9}" type="presParOf" srcId="{EC9A5A3D-9BD7-4C0B-8F3B-BC63F6818591}" destId="{C42BBB1F-6595-4B11-ACAB-7E2D45F5C21A}" srcOrd="9" destOrd="0" presId="urn:microsoft.com/office/officeart/2005/8/layout/gear1"/>
    <dgm:cxn modelId="{FA12F261-99D5-4633-8A1F-898A5CD85DB3}" type="presParOf" srcId="{EC9A5A3D-9BD7-4C0B-8F3B-BC63F6818591}" destId="{07095BD2-3191-440C-B27D-3B9F74C48F25}" srcOrd="10" destOrd="0" presId="urn:microsoft.com/office/officeart/2005/8/layout/gear1"/>
    <dgm:cxn modelId="{88A98C03-D689-4B5F-BE5B-54E05C7FCDB9}" type="presParOf" srcId="{EC9A5A3D-9BD7-4C0B-8F3B-BC63F6818591}" destId="{D06D7E59-966F-446C-AE7A-FE2F1F3E5A4D}" srcOrd="11" destOrd="0" presId="urn:microsoft.com/office/officeart/2005/8/layout/gear1"/>
    <dgm:cxn modelId="{BF496924-FFE8-42FA-9354-4C5012CEB07D}" type="presParOf" srcId="{EC9A5A3D-9BD7-4C0B-8F3B-BC63F6818591}" destId="{F50D3615-652B-4073-BF01-25A46AE341FC}" srcOrd="12" destOrd="0" presId="urn:microsoft.com/office/officeart/2005/8/layout/gear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280073-20B1-48FF-9121-2C24ACF7D7B1}"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bg-BG"/>
        </a:p>
      </dgm:t>
    </dgm:pt>
    <dgm:pt modelId="{D39D9A22-1225-4491-838C-67F404F0BD15}">
      <dgm:prSet phldrT="[Text]"/>
      <dgm:spPr/>
      <dgm:t>
        <a:bodyPr/>
        <a:lstStyle/>
        <a:p>
          <a:r>
            <a:rPr lang="bg-BG" dirty="0" smtClean="0"/>
            <a:t>Библиотеката  като място</a:t>
          </a:r>
          <a:endParaRPr lang="bg-BG" dirty="0"/>
        </a:p>
      </dgm:t>
    </dgm:pt>
    <dgm:pt modelId="{A6C2FD7F-8A3F-4AE7-8747-956734A40F23}" type="parTrans" cxnId="{91F1E1F3-D7A4-4FC9-BFCF-5B1C8640E198}">
      <dgm:prSet/>
      <dgm:spPr/>
      <dgm:t>
        <a:bodyPr/>
        <a:lstStyle/>
        <a:p>
          <a:endParaRPr lang="bg-BG"/>
        </a:p>
      </dgm:t>
    </dgm:pt>
    <dgm:pt modelId="{23D3E6FE-85AC-43EB-B6C8-FB7142F98CE5}" type="sibTrans" cxnId="{91F1E1F3-D7A4-4FC9-BFCF-5B1C8640E198}">
      <dgm:prSet/>
      <dgm:spPr/>
      <dgm:t>
        <a:bodyPr/>
        <a:lstStyle/>
        <a:p>
          <a:endParaRPr lang="bg-BG"/>
        </a:p>
      </dgm:t>
    </dgm:pt>
    <dgm:pt modelId="{949E88E0-D12A-4B7A-8EAF-06E85870FCD6}">
      <dgm:prSet phldrT="[Text]"/>
      <dgm:spPr/>
      <dgm:t>
        <a:bodyPr/>
        <a:lstStyle/>
        <a:p>
          <a:r>
            <a:rPr lang="bg-BG" dirty="0" smtClean="0"/>
            <a:t>Мобилни технологии</a:t>
          </a:r>
          <a:endParaRPr lang="bg-BG" dirty="0"/>
        </a:p>
      </dgm:t>
    </dgm:pt>
    <dgm:pt modelId="{4CE5CED4-33FD-4C2F-AAA0-E093448B27C6}" type="parTrans" cxnId="{ADE2889C-A4B4-4E12-A98E-02874C93C767}">
      <dgm:prSet/>
      <dgm:spPr/>
      <dgm:t>
        <a:bodyPr/>
        <a:lstStyle/>
        <a:p>
          <a:endParaRPr lang="bg-BG"/>
        </a:p>
      </dgm:t>
    </dgm:pt>
    <dgm:pt modelId="{D354C89B-9F55-4B58-AB8B-88A57B3A8422}" type="sibTrans" cxnId="{ADE2889C-A4B4-4E12-A98E-02874C93C767}">
      <dgm:prSet/>
      <dgm:spPr/>
      <dgm:t>
        <a:bodyPr/>
        <a:lstStyle/>
        <a:p>
          <a:endParaRPr lang="bg-BG"/>
        </a:p>
      </dgm:t>
    </dgm:pt>
    <dgm:pt modelId="{8C3C35F5-D1B4-489D-87EC-E68806460699}">
      <dgm:prSet phldrT="[Text]"/>
      <dgm:spPr/>
      <dgm:t>
        <a:bodyPr/>
        <a:lstStyle/>
        <a:p>
          <a:r>
            <a:rPr lang="bg-BG" dirty="0" smtClean="0"/>
            <a:t>Библиотечни услуги</a:t>
          </a:r>
          <a:endParaRPr lang="bg-BG" dirty="0"/>
        </a:p>
      </dgm:t>
    </dgm:pt>
    <dgm:pt modelId="{440670B6-E4C2-473B-A32C-D65DC9BE3D97}" type="parTrans" cxnId="{6B3AF429-5EE7-4AF4-945C-17305321EB17}">
      <dgm:prSet/>
      <dgm:spPr/>
      <dgm:t>
        <a:bodyPr/>
        <a:lstStyle/>
        <a:p>
          <a:endParaRPr lang="bg-BG"/>
        </a:p>
      </dgm:t>
    </dgm:pt>
    <dgm:pt modelId="{3C292332-35A2-4314-92D6-53E21A27FB67}" type="sibTrans" cxnId="{6B3AF429-5EE7-4AF4-945C-17305321EB17}">
      <dgm:prSet/>
      <dgm:spPr/>
      <dgm:t>
        <a:bodyPr/>
        <a:lstStyle/>
        <a:p>
          <a:endParaRPr lang="bg-BG"/>
        </a:p>
      </dgm:t>
    </dgm:pt>
    <dgm:pt modelId="{0838A229-3126-433C-91A6-5A6D000888C0}" type="pres">
      <dgm:prSet presAssocID="{C3280073-20B1-48FF-9121-2C24ACF7D7B1}" presName="cycle" presStyleCnt="0">
        <dgm:presLayoutVars>
          <dgm:dir/>
          <dgm:resizeHandles val="exact"/>
        </dgm:presLayoutVars>
      </dgm:prSet>
      <dgm:spPr/>
    </dgm:pt>
    <dgm:pt modelId="{0CAF1766-6CF7-4C44-A32A-8BFC1E798E05}" type="pres">
      <dgm:prSet presAssocID="{D39D9A22-1225-4491-838C-67F404F0BD15}" presName="node" presStyleLbl="node1" presStyleIdx="0" presStyleCnt="3" custScaleX="38033" custScaleY="23481">
        <dgm:presLayoutVars>
          <dgm:bulletEnabled val="1"/>
        </dgm:presLayoutVars>
      </dgm:prSet>
      <dgm:spPr/>
      <dgm:t>
        <a:bodyPr/>
        <a:lstStyle/>
        <a:p>
          <a:endParaRPr lang="bg-BG"/>
        </a:p>
      </dgm:t>
    </dgm:pt>
    <dgm:pt modelId="{EDD7E43C-C398-4D18-98D2-EE29E464D61C}" type="pres">
      <dgm:prSet presAssocID="{D39D9A22-1225-4491-838C-67F404F0BD15}" presName="spNode" presStyleCnt="0"/>
      <dgm:spPr/>
    </dgm:pt>
    <dgm:pt modelId="{AA6B2417-CA11-44CC-9381-FBE08C7B3249}" type="pres">
      <dgm:prSet presAssocID="{23D3E6FE-85AC-43EB-B6C8-FB7142F98CE5}" presName="sibTrans" presStyleLbl="sibTrans1D1" presStyleIdx="0" presStyleCnt="3"/>
      <dgm:spPr/>
    </dgm:pt>
    <dgm:pt modelId="{E1556FC5-F88F-4EA4-B190-6382FC4082DD}" type="pres">
      <dgm:prSet presAssocID="{949E88E0-D12A-4B7A-8EAF-06E85870FCD6}" presName="node" presStyleLbl="node1" presStyleIdx="1" presStyleCnt="3" custScaleX="38033" custScaleY="23481" custRadScaleRad="97075" custRadScaleInc="-7852">
        <dgm:presLayoutVars>
          <dgm:bulletEnabled val="1"/>
        </dgm:presLayoutVars>
      </dgm:prSet>
      <dgm:spPr/>
    </dgm:pt>
    <dgm:pt modelId="{B35C64F0-F94A-4C8F-8AE0-C302081324CD}" type="pres">
      <dgm:prSet presAssocID="{949E88E0-D12A-4B7A-8EAF-06E85870FCD6}" presName="spNode" presStyleCnt="0"/>
      <dgm:spPr/>
    </dgm:pt>
    <dgm:pt modelId="{551E5BC3-3470-4F3A-AC0B-FC7FD1D29F73}" type="pres">
      <dgm:prSet presAssocID="{D354C89B-9F55-4B58-AB8B-88A57B3A8422}" presName="sibTrans" presStyleLbl="sibTrans1D1" presStyleIdx="1" presStyleCnt="3"/>
      <dgm:spPr/>
    </dgm:pt>
    <dgm:pt modelId="{A816BDBB-AE44-491F-AF6D-FF8F5B411E7A}" type="pres">
      <dgm:prSet presAssocID="{8C3C35F5-D1B4-489D-87EC-E68806460699}" presName="node" presStyleLbl="node1" presStyleIdx="2" presStyleCnt="3" custScaleX="38033" custScaleY="23481" custRadScaleRad="92397" custRadScaleInc="4154">
        <dgm:presLayoutVars>
          <dgm:bulletEnabled val="1"/>
        </dgm:presLayoutVars>
      </dgm:prSet>
      <dgm:spPr/>
    </dgm:pt>
    <dgm:pt modelId="{7F74EC0A-C16B-4E94-AAF3-CCE48BBB6345}" type="pres">
      <dgm:prSet presAssocID="{8C3C35F5-D1B4-489D-87EC-E68806460699}" presName="spNode" presStyleCnt="0"/>
      <dgm:spPr/>
    </dgm:pt>
    <dgm:pt modelId="{554BA399-9D65-482E-95F5-D6F3DE64BE45}" type="pres">
      <dgm:prSet presAssocID="{3C292332-35A2-4314-92D6-53E21A27FB67}" presName="sibTrans" presStyleLbl="sibTrans1D1" presStyleIdx="2" presStyleCnt="3"/>
      <dgm:spPr/>
    </dgm:pt>
  </dgm:ptLst>
  <dgm:cxnLst>
    <dgm:cxn modelId="{6842934F-6472-439F-B199-CB8F422E44F9}" type="presOf" srcId="{C3280073-20B1-48FF-9121-2C24ACF7D7B1}" destId="{0838A229-3126-433C-91A6-5A6D000888C0}" srcOrd="0" destOrd="0" presId="urn:microsoft.com/office/officeart/2005/8/layout/cycle6"/>
    <dgm:cxn modelId="{ADE2889C-A4B4-4E12-A98E-02874C93C767}" srcId="{C3280073-20B1-48FF-9121-2C24ACF7D7B1}" destId="{949E88E0-D12A-4B7A-8EAF-06E85870FCD6}" srcOrd="1" destOrd="0" parTransId="{4CE5CED4-33FD-4C2F-AAA0-E093448B27C6}" sibTransId="{D354C89B-9F55-4B58-AB8B-88A57B3A8422}"/>
    <dgm:cxn modelId="{6B3AF429-5EE7-4AF4-945C-17305321EB17}" srcId="{C3280073-20B1-48FF-9121-2C24ACF7D7B1}" destId="{8C3C35F5-D1B4-489D-87EC-E68806460699}" srcOrd="2" destOrd="0" parTransId="{440670B6-E4C2-473B-A32C-D65DC9BE3D97}" sibTransId="{3C292332-35A2-4314-92D6-53E21A27FB67}"/>
    <dgm:cxn modelId="{91F1E1F3-D7A4-4FC9-BFCF-5B1C8640E198}" srcId="{C3280073-20B1-48FF-9121-2C24ACF7D7B1}" destId="{D39D9A22-1225-4491-838C-67F404F0BD15}" srcOrd="0" destOrd="0" parTransId="{A6C2FD7F-8A3F-4AE7-8747-956734A40F23}" sibTransId="{23D3E6FE-85AC-43EB-B6C8-FB7142F98CE5}"/>
    <dgm:cxn modelId="{A1D373EF-F1BF-4A1E-A011-1BEFA8085CB8}" type="presOf" srcId="{949E88E0-D12A-4B7A-8EAF-06E85870FCD6}" destId="{E1556FC5-F88F-4EA4-B190-6382FC4082DD}" srcOrd="0" destOrd="0" presId="urn:microsoft.com/office/officeart/2005/8/layout/cycle6"/>
    <dgm:cxn modelId="{F3CF69DB-1196-4D54-B3B5-57C7104220C0}" type="presOf" srcId="{D354C89B-9F55-4B58-AB8B-88A57B3A8422}" destId="{551E5BC3-3470-4F3A-AC0B-FC7FD1D29F73}" srcOrd="0" destOrd="0" presId="urn:microsoft.com/office/officeart/2005/8/layout/cycle6"/>
    <dgm:cxn modelId="{2996C94A-A675-48FF-B6D0-D81EE5389524}" type="presOf" srcId="{D39D9A22-1225-4491-838C-67F404F0BD15}" destId="{0CAF1766-6CF7-4C44-A32A-8BFC1E798E05}" srcOrd="0" destOrd="0" presId="urn:microsoft.com/office/officeart/2005/8/layout/cycle6"/>
    <dgm:cxn modelId="{1460C80F-8F61-46FF-9339-3F61F6915223}" type="presOf" srcId="{8C3C35F5-D1B4-489D-87EC-E68806460699}" destId="{A816BDBB-AE44-491F-AF6D-FF8F5B411E7A}" srcOrd="0" destOrd="0" presId="urn:microsoft.com/office/officeart/2005/8/layout/cycle6"/>
    <dgm:cxn modelId="{7346639C-2876-4C44-8234-9253047916B3}" type="presOf" srcId="{23D3E6FE-85AC-43EB-B6C8-FB7142F98CE5}" destId="{AA6B2417-CA11-44CC-9381-FBE08C7B3249}" srcOrd="0" destOrd="0" presId="urn:microsoft.com/office/officeart/2005/8/layout/cycle6"/>
    <dgm:cxn modelId="{82C9F5F0-5B2E-4B9E-88E4-20C90C3D2AA8}" type="presOf" srcId="{3C292332-35A2-4314-92D6-53E21A27FB67}" destId="{554BA399-9D65-482E-95F5-D6F3DE64BE45}" srcOrd="0" destOrd="0" presId="urn:microsoft.com/office/officeart/2005/8/layout/cycle6"/>
    <dgm:cxn modelId="{8A9F1350-786D-4526-A452-EE7D47E8E86C}" type="presParOf" srcId="{0838A229-3126-433C-91A6-5A6D000888C0}" destId="{0CAF1766-6CF7-4C44-A32A-8BFC1E798E05}" srcOrd="0" destOrd="0" presId="urn:microsoft.com/office/officeart/2005/8/layout/cycle6"/>
    <dgm:cxn modelId="{57FE90DA-B4CA-486A-B608-8F5865AC78F4}" type="presParOf" srcId="{0838A229-3126-433C-91A6-5A6D000888C0}" destId="{EDD7E43C-C398-4D18-98D2-EE29E464D61C}" srcOrd="1" destOrd="0" presId="urn:microsoft.com/office/officeart/2005/8/layout/cycle6"/>
    <dgm:cxn modelId="{874806CA-0347-467C-A647-D56413D2BB48}" type="presParOf" srcId="{0838A229-3126-433C-91A6-5A6D000888C0}" destId="{AA6B2417-CA11-44CC-9381-FBE08C7B3249}" srcOrd="2" destOrd="0" presId="urn:microsoft.com/office/officeart/2005/8/layout/cycle6"/>
    <dgm:cxn modelId="{0782CA58-7C4C-4F40-833E-9E7DAB2BBB5B}" type="presParOf" srcId="{0838A229-3126-433C-91A6-5A6D000888C0}" destId="{E1556FC5-F88F-4EA4-B190-6382FC4082DD}" srcOrd="3" destOrd="0" presId="urn:microsoft.com/office/officeart/2005/8/layout/cycle6"/>
    <dgm:cxn modelId="{BA6ECD95-18B2-482F-866C-9869F0D09480}" type="presParOf" srcId="{0838A229-3126-433C-91A6-5A6D000888C0}" destId="{B35C64F0-F94A-4C8F-8AE0-C302081324CD}" srcOrd="4" destOrd="0" presId="urn:microsoft.com/office/officeart/2005/8/layout/cycle6"/>
    <dgm:cxn modelId="{C4389030-84B5-47FD-90A3-DB4D0B3A4C38}" type="presParOf" srcId="{0838A229-3126-433C-91A6-5A6D000888C0}" destId="{551E5BC3-3470-4F3A-AC0B-FC7FD1D29F73}" srcOrd="5" destOrd="0" presId="urn:microsoft.com/office/officeart/2005/8/layout/cycle6"/>
    <dgm:cxn modelId="{5444E106-F966-46E1-9DEC-FDA0B6F6A656}" type="presParOf" srcId="{0838A229-3126-433C-91A6-5A6D000888C0}" destId="{A816BDBB-AE44-491F-AF6D-FF8F5B411E7A}" srcOrd="6" destOrd="0" presId="urn:microsoft.com/office/officeart/2005/8/layout/cycle6"/>
    <dgm:cxn modelId="{6A684EC4-EA9F-4765-9E70-5AC26CAEDFA0}" type="presParOf" srcId="{0838A229-3126-433C-91A6-5A6D000888C0}" destId="{7F74EC0A-C16B-4E94-AAF3-CCE48BBB6345}" srcOrd="7" destOrd="0" presId="urn:microsoft.com/office/officeart/2005/8/layout/cycle6"/>
    <dgm:cxn modelId="{5FA65D99-96D8-4B9B-B866-E9B00D68FFBE}" type="presParOf" srcId="{0838A229-3126-433C-91A6-5A6D000888C0}" destId="{554BA399-9D65-482E-95F5-D6F3DE64BE45}" srcOrd="8" destOrd="0" presId="urn:microsoft.com/office/officeart/2005/8/layout/cycle6"/>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C462B5E-4400-401C-9FF4-BBEBF7E0964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bg-BG"/>
        </a:p>
      </dgm:t>
    </dgm:pt>
    <dgm:pt modelId="{A641B218-DD05-418A-92A3-BA2166EDB435}">
      <dgm:prSet phldrT="[Text]" custT="1"/>
      <dgm:spPr/>
      <dgm:t>
        <a:bodyPr/>
        <a:lstStyle/>
        <a:p>
          <a:r>
            <a:rPr lang="bg-BG" sz="1400" dirty="0" smtClean="0"/>
            <a:t>Модернизация</a:t>
          </a:r>
          <a:endParaRPr lang="bg-BG" sz="1400" dirty="0"/>
        </a:p>
      </dgm:t>
    </dgm:pt>
    <dgm:pt modelId="{0E643BA7-B2B8-438C-8663-50BE71FC3AA9}" type="parTrans" cxnId="{A669926C-99C8-4219-BD93-7406DFB9584F}">
      <dgm:prSet/>
      <dgm:spPr/>
      <dgm:t>
        <a:bodyPr/>
        <a:lstStyle/>
        <a:p>
          <a:endParaRPr lang="bg-BG"/>
        </a:p>
      </dgm:t>
    </dgm:pt>
    <dgm:pt modelId="{1E3CC9C4-189D-4C26-AFE3-449C2DAC4233}" type="sibTrans" cxnId="{A669926C-99C8-4219-BD93-7406DFB9584F}">
      <dgm:prSet/>
      <dgm:spPr/>
      <dgm:t>
        <a:bodyPr/>
        <a:lstStyle/>
        <a:p>
          <a:endParaRPr lang="bg-BG"/>
        </a:p>
      </dgm:t>
    </dgm:pt>
    <dgm:pt modelId="{30B8F689-44D9-45B1-BC59-43B7F36FB8CC}">
      <dgm:prSet phldrT="[Text]" custT="1"/>
      <dgm:spPr/>
      <dgm:t>
        <a:bodyPr/>
        <a:lstStyle/>
        <a:p>
          <a:r>
            <a:rPr lang="bg-BG" sz="1800" dirty="0" smtClean="0"/>
            <a:t>Иновация...</a:t>
          </a:r>
          <a:endParaRPr lang="bg-BG" sz="1200" dirty="0"/>
        </a:p>
      </dgm:t>
    </dgm:pt>
    <dgm:pt modelId="{7246320E-F78C-4BF7-B0F7-736B2438384B}" type="parTrans" cxnId="{C43287A5-3E47-4A73-9886-2DD25C8DC764}">
      <dgm:prSet/>
      <dgm:spPr/>
      <dgm:t>
        <a:bodyPr/>
        <a:lstStyle/>
        <a:p>
          <a:endParaRPr lang="bg-BG"/>
        </a:p>
      </dgm:t>
    </dgm:pt>
    <dgm:pt modelId="{D276E929-4665-4D85-8795-E3C68DA8556D}" type="sibTrans" cxnId="{C43287A5-3E47-4A73-9886-2DD25C8DC764}">
      <dgm:prSet/>
      <dgm:spPr/>
      <dgm:t>
        <a:bodyPr/>
        <a:lstStyle/>
        <a:p>
          <a:endParaRPr lang="bg-BG"/>
        </a:p>
      </dgm:t>
    </dgm:pt>
    <dgm:pt modelId="{29CE3C5C-D46C-4499-B234-4A390C87A3F1}">
      <dgm:prSet phldrT="[Text]" custT="1"/>
      <dgm:spPr/>
      <dgm:t>
        <a:bodyPr/>
        <a:lstStyle/>
        <a:p>
          <a:r>
            <a:rPr lang="bg-BG" sz="1400" dirty="0" smtClean="0"/>
            <a:t>Трансформация</a:t>
          </a:r>
          <a:r>
            <a:rPr lang="bg-BG" sz="1200" dirty="0" smtClean="0"/>
            <a:t>...</a:t>
          </a:r>
          <a:endParaRPr lang="bg-BG" sz="1200" dirty="0"/>
        </a:p>
      </dgm:t>
    </dgm:pt>
    <dgm:pt modelId="{9749230D-B4FB-4D81-B5D5-3EFCD241973C}" type="parTrans" cxnId="{655F7352-EE1F-4FBF-AAC1-CEA5C19A1B27}">
      <dgm:prSet/>
      <dgm:spPr/>
      <dgm:t>
        <a:bodyPr/>
        <a:lstStyle/>
        <a:p>
          <a:endParaRPr lang="bg-BG"/>
        </a:p>
      </dgm:t>
    </dgm:pt>
    <dgm:pt modelId="{76EA3493-79CA-44AF-9684-69A0CDB66BA9}" type="sibTrans" cxnId="{655F7352-EE1F-4FBF-AAC1-CEA5C19A1B27}">
      <dgm:prSet/>
      <dgm:spPr/>
      <dgm:t>
        <a:bodyPr/>
        <a:lstStyle/>
        <a:p>
          <a:endParaRPr lang="bg-BG"/>
        </a:p>
      </dgm:t>
    </dgm:pt>
    <dgm:pt modelId="{CFD02995-122C-4D3D-8EFE-1434EBCF13B8}" type="pres">
      <dgm:prSet presAssocID="{FC462B5E-4400-401C-9FF4-BBEBF7E0964C}" presName="Name0" presStyleCnt="0">
        <dgm:presLayoutVars>
          <dgm:chPref val="3"/>
          <dgm:dir/>
          <dgm:animLvl val="lvl"/>
          <dgm:resizeHandles/>
        </dgm:presLayoutVars>
      </dgm:prSet>
      <dgm:spPr/>
    </dgm:pt>
    <dgm:pt modelId="{D590DC3E-42D0-4E11-A513-A64A40547A41}" type="pres">
      <dgm:prSet presAssocID="{A641B218-DD05-418A-92A3-BA2166EDB435}" presName="horFlow" presStyleCnt="0"/>
      <dgm:spPr/>
    </dgm:pt>
    <dgm:pt modelId="{8170EA4F-2DE3-47F6-AFA6-9E6A4CADE088}" type="pres">
      <dgm:prSet presAssocID="{A641B218-DD05-418A-92A3-BA2166EDB435}" presName="bigChev" presStyleLbl="node1" presStyleIdx="0" presStyleCnt="3" custLinFactY="-45007" custLinFactNeighborY="-100000"/>
      <dgm:spPr/>
    </dgm:pt>
    <dgm:pt modelId="{3B9254F9-081E-4500-9EE5-E0715B27A700}" type="pres">
      <dgm:prSet presAssocID="{A641B218-DD05-418A-92A3-BA2166EDB435}" presName="vSp" presStyleCnt="0"/>
      <dgm:spPr/>
    </dgm:pt>
    <dgm:pt modelId="{AB4A14A5-98A1-4857-9521-503B5832DB81}" type="pres">
      <dgm:prSet presAssocID="{30B8F689-44D9-45B1-BC59-43B7F36FB8CC}" presName="horFlow" presStyleCnt="0"/>
      <dgm:spPr/>
    </dgm:pt>
    <dgm:pt modelId="{C2A51AC6-FC82-495C-A75B-43A99122FAAF}" type="pres">
      <dgm:prSet presAssocID="{30B8F689-44D9-45B1-BC59-43B7F36FB8CC}" presName="bigChev" presStyleLbl="node1" presStyleIdx="1" presStyleCnt="3" custLinFactNeighborY="-91505"/>
      <dgm:spPr/>
    </dgm:pt>
    <dgm:pt modelId="{BE36EA70-7E37-4EA2-A2EB-559CEEBE0288}" type="pres">
      <dgm:prSet presAssocID="{30B8F689-44D9-45B1-BC59-43B7F36FB8CC}" presName="vSp" presStyleCnt="0"/>
      <dgm:spPr/>
    </dgm:pt>
    <dgm:pt modelId="{C12101F8-ECCD-428B-BDA8-A9D85D428887}" type="pres">
      <dgm:prSet presAssocID="{29CE3C5C-D46C-4499-B234-4A390C87A3F1}" presName="horFlow" presStyleCnt="0"/>
      <dgm:spPr/>
    </dgm:pt>
    <dgm:pt modelId="{FDECC28D-1856-4780-ABF7-EB3D16C6FDEC}" type="pres">
      <dgm:prSet presAssocID="{29CE3C5C-D46C-4499-B234-4A390C87A3F1}" presName="bigChev" presStyleLbl="node1" presStyleIdx="2" presStyleCnt="3" custLinFactNeighborY="77615"/>
      <dgm:spPr/>
      <dgm:t>
        <a:bodyPr/>
        <a:lstStyle/>
        <a:p>
          <a:endParaRPr lang="bg-BG"/>
        </a:p>
      </dgm:t>
    </dgm:pt>
  </dgm:ptLst>
  <dgm:cxnLst>
    <dgm:cxn modelId="{6D435431-B494-4BAC-9943-EDD5145FFAB9}" type="presOf" srcId="{FC462B5E-4400-401C-9FF4-BBEBF7E0964C}" destId="{CFD02995-122C-4D3D-8EFE-1434EBCF13B8}" srcOrd="0" destOrd="0" presId="urn:microsoft.com/office/officeart/2005/8/layout/lProcess3"/>
    <dgm:cxn modelId="{A669926C-99C8-4219-BD93-7406DFB9584F}" srcId="{FC462B5E-4400-401C-9FF4-BBEBF7E0964C}" destId="{A641B218-DD05-418A-92A3-BA2166EDB435}" srcOrd="0" destOrd="0" parTransId="{0E643BA7-B2B8-438C-8663-50BE71FC3AA9}" sibTransId="{1E3CC9C4-189D-4C26-AFE3-449C2DAC4233}"/>
    <dgm:cxn modelId="{655F7352-EE1F-4FBF-AAC1-CEA5C19A1B27}" srcId="{FC462B5E-4400-401C-9FF4-BBEBF7E0964C}" destId="{29CE3C5C-D46C-4499-B234-4A390C87A3F1}" srcOrd="2" destOrd="0" parTransId="{9749230D-B4FB-4D81-B5D5-3EFCD241973C}" sibTransId="{76EA3493-79CA-44AF-9684-69A0CDB66BA9}"/>
    <dgm:cxn modelId="{A6587321-32C3-457A-9808-1B8213B0B57A}" type="presOf" srcId="{29CE3C5C-D46C-4499-B234-4A390C87A3F1}" destId="{FDECC28D-1856-4780-ABF7-EB3D16C6FDEC}" srcOrd="0" destOrd="0" presId="urn:microsoft.com/office/officeart/2005/8/layout/lProcess3"/>
    <dgm:cxn modelId="{C43287A5-3E47-4A73-9886-2DD25C8DC764}" srcId="{FC462B5E-4400-401C-9FF4-BBEBF7E0964C}" destId="{30B8F689-44D9-45B1-BC59-43B7F36FB8CC}" srcOrd="1" destOrd="0" parTransId="{7246320E-F78C-4BF7-B0F7-736B2438384B}" sibTransId="{D276E929-4665-4D85-8795-E3C68DA8556D}"/>
    <dgm:cxn modelId="{707BD74B-6702-442F-9E45-47378389DD9E}" type="presOf" srcId="{A641B218-DD05-418A-92A3-BA2166EDB435}" destId="{8170EA4F-2DE3-47F6-AFA6-9E6A4CADE088}" srcOrd="0" destOrd="0" presId="urn:microsoft.com/office/officeart/2005/8/layout/lProcess3"/>
    <dgm:cxn modelId="{8F6B3B7A-0944-4CD1-8828-7F0D68F36F3D}" type="presOf" srcId="{30B8F689-44D9-45B1-BC59-43B7F36FB8CC}" destId="{C2A51AC6-FC82-495C-A75B-43A99122FAAF}" srcOrd="0" destOrd="0" presId="urn:microsoft.com/office/officeart/2005/8/layout/lProcess3"/>
    <dgm:cxn modelId="{EAF443D0-08F4-442B-96C2-3C84CE946FF7}" type="presParOf" srcId="{CFD02995-122C-4D3D-8EFE-1434EBCF13B8}" destId="{D590DC3E-42D0-4E11-A513-A64A40547A41}" srcOrd="0" destOrd="0" presId="urn:microsoft.com/office/officeart/2005/8/layout/lProcess3"/>
    <dgm:cxn modelId="{502B74CF-B626-4C11-A810-79092AD32766}" type="presParOf" srcId="{D590DC3E-42D0-4E11-A513-A64A40547A41}" destId="{8170EA4F-2DE3-47F6-AFA6-9E6A4CADE088}" srcOrd="0" destOrd="0" presId="urn:microsoft.com/office/officeart/2005/8/layout/lProcess3"/>
    <dgm:cxn modelId="{9C77611C-73A1-477C-9318-9B50EA48C03D}" type="presParOf" srcId="{CFD02995-122C-4D3D-8EFE-1434EBCF13B8}" destId="{3B9254F9-081E-4500-9EE5-E0715B27A700}" srcOrd="1" destOrd="0" presId="urn:microsoft.com/office/officeart/2005/8/layout/lProcess3"/>
    <dgm:cxn modelId="{EE8A8B06-3944-44C4-8463-63014D69BCFF}" type="presParOf" srcId="{CFD02995-122C-4D3D-8EFE-1434EBCF13B8}" destId="{AB4A14A5-98A1-4857-9521-503B5832DB81}" srcOrd="2" destOrd="0" presId="urn:microsoft.com/office/officeart/2005/8/layout/lProcess3"/>
    <dgm:cxn modelId="{59CB6E10-0DDB-4BEC-A27A-77FC552FC517}" type="presParOf" srcId="{AB4A14A5-98A1-4857-9521-503B5832DB81}" destId="{C2A51AC6-FC82-495C-A75B-43A99122FAAF}" srcOrd="0" destOrd="0" presId="urn:microsoft.com/office/officeart/2005/8/layout/lProcess3"/>
    <dgm:cxn modelId="{533E4264-4E0B-44DE-B28D-8EF8DF89A445}" type="presParOf" srcId="{CFD02995-122C-4D3D-8EFE-1434EBCF13B8}" destId="{BE36EA70-7E37-4EA2-A2EB-559CEEBE0288}" srcOrd="3" destOrd="0" presId="urn:microsoft.com/office/officeart/2005/8/layout/lProcess3"/>
    <dgm:cxn modelId="{F93C4EB8-6277-4D74-81DC-4608FE5C2181}" type="presParOf" srcId="{CFD02995-122C-4D3D-8EFE-1434EBCF13B8}" destId="{C12101F8-ECCD-428B-BDA8-A9D85D428887}" srcOrd="4" destOrd="0" presId="urn:microsoft.com/office/officeart/2005/8/layout/lProcess3"/>
    <dgm:cxn modelId="{5B3D26FF-12AF-4886-BF08-B452891A9508}" type="presParOf" srcId="{C12101F8-ECCD-428B-BDA8-A9D85D428887}" destId="{FDECC28D-1856-4780-ABF7-EB3D16C6FDEC}" srcOrd="0" destOrd="0" presId="urn:microsoft.com/office/officeart/2005/8/layout/lProcess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6E66C45-CE52-4246-B206-D9C44DE2EC6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bg-BG"/>
        </a:p>
      </dgm:t>
    </dgm:pt>
    <dgm:pt modelId="{F0B0A203-A6DE-4F41-B7CF-D2D3788990C6}">
      <dgm:prSet phldrT="[Text]"/>
      <dgm:spPr/>
      <dgm:t>
        <a:bodyPr/>
        <a:lstStyle/>
        <a:p>
          <a:r>
            <a:rPr lang="bg-BG" dirty="0" smtClean="0"/>
            <a:t>Академичната Библиотека</a:t>
          </a:r>
          <a:endParaRPr lang="bg-BG" dirty="0"/>
        </a:p>
      </dgm:t>
    </dgm:pt>
    <dgm:pt modelId="{3622BD74-FC67-443A-A367-FC12BC518977}" type="parTrans" cxnId="{D39A799A-D774-4CA5-A902-A31BA56BE20F}">
      <dgm:prSet/>
      <dgm:spPr/>
      <dgm:t>
        <a:bodyPr/>
        <a:lstStyle/>
        <a:p>
          <a:endParaRPr lang="bg-BG"/>
        </a:p>
      </dgm:t>
    </dgm:pt>
    <dgm:pt modelId="{C1C2B605-9915-4BB1-B1AA-35241D1BEE02}" type="sibTrans" cxnId="{D39A799A-D774-4CA5-A902-A31BA56BE20F}">
      <dgm:prSet/>
      <dgm:spPr/>
      <dgm:t>
        <a:bodyPr/>
        <a:lstStyle/>
        <a:p>
          <a:endParaRPr lang="bg-BG"/>
        </a:p>
      </dgm:t>
    </dgm:pt>
    <dgm:pt modelId="{83AD0CBC-EF58-4801-9C32-448784B6FB87}">
      <dgm:prSet phldrT="[Text]"/>
      <dgm:spPr/>
      <dgm:t>
        <a:bodyPr/>
        <a:lstStyle/>
        <a:p>
          <a:r>
            <a:rPr lang="bg-BG" dirty="0" smtClean="0"/>
            <a:t>Технологии</a:t>
          </a:r>
          <a:endParaRPr lang="bg-BG" dirty="0"/>
        </a:p>
      </dgm:t>
    </dgm:pt>
    <dgm:pt modelId="{E05B89BB-37FF-44F9-BC7A-371B230C9045}" type="parTrans" cxnId="{FC0E8150-379D-4892-B686-2DAF9C0A4DF5}">
      <dgm:prSet/>
      <dgm:spPr/>
      <dgm:t>
        <a:bodyPr/>
        <a:lstStyle/>
        <a:p>
          <a:endParaRPr lang="bg-BG"/>
        </a:p>
      </dgm:t>
    </dgm:pt>
    <dgm:pt modelId="{732665FF-7BA5-4D5D-8295-6858B5E23A3C}" type="sibTrans" cxnId="{FC0E8150-379D-4892-B686-2DAF9C0A4DF5}">
      <dgm:prSet/>
      <dgm:spPr/>
      <dgm:t>
        <a:bodyPr/>
        <a:lstStyle/>
        <a:p>
          <a:endParaRPr lang="bg-BG"/>
        </a:p>
      </dgm:t>
    </dgm:pt>
    <dgm:pt modelId="{AAB08AEF-2891-4038-9BE4-286709B4D000}">
      <dgm:prSet phldrT="[Text]"/>
      <dgm:spPr/>
      <dgm:t>
        <a:bodyPr/>
        <a:lstStyle/>
        <a:p>
          <a:r>
            <a:rPr lang="bg-BG" dirty="0" smtClean="0"/>
            <a:t>Свързаност</a:t>
          </a:r>
          <a:endParaRPr lang="bg-BG" dirty="0"/>
        </a:p>
      </dgm:t>
    </dgm:pt>
    <dgm:pt modelId="{6E434D8E-D701-4BB1-9546-68D2F75FD5AC}" type="parTrans" cxnId="{1D06EAC4-064B-4108-A653-EC6B5337A1E8}">
      <dgm:prSet/>
      <dgm:spPr/>
      <dgm:t>
        <a:bodyPr/>
        <a:lstStyle/>
        <a:p>
          <a:endParaRPr lang="bg-BG"/>
        </a:p>
      </dgm:t>
    </dgm:pt>
    <dgm:pt modelId="{51B43432-8FE8-4830-B53C-0803990E873A}" type="sibTrans" cxnId="{1D06EAC4-064B-4108-A653-EC6B5337A1E8}">
      <dgm:prSet/>
      <dgm:spPr/>
      <dgm:t>
        <a:bodyPr/>
        <a:lstStyle/>
        <a:p>
          <a:endParaRPr lang="bg-BG"/>
        </a:p>
      </dgm:t>
    </dgm:pt>
    <dgm:pt modelId="{4A883ADF-0229-4DA9-9993-9E7A4DFF0567}">
      <dgm:prSet phldrT="[Text]"/>
      <dgm:spPr/>
      <dgm:t>
        <a:bodyPr/>
        <a:lstStyle/>
        <a:p>
          <a:r>
            <a:rPr lang="bg-BG" dirty="0" smtClean="0"/>
            <a:t>Знание</a:t>
          </a:r>
          <a:endParaRPr lang="bg-BG" dirty="0"/>
        </a:p>
      </dgm:t>
    </dgm:pt>
    <dgm:pt modelId="{E12944CB-5B71-44FF-9D8E-868059D6425C}" type="parTrans" cxnId="{CBB9E7F6-2669-446B-8301-908BB04E4D76}">
      <dgm:prSet/>
      <dgm:spPr/>
      <dgm:t>
        <a:bodyPr/>
        <a:lstStyle/>
        <a:p>
          <a:endParaRPr lang="bg-BG"/>
        </a:p>
      </dgm:t>
    </dgm:pt>
    <dgm:pt modelId="{E43303FE-9CEA-44DA-BD40-7C0832456535}" type="sibTrans" cxnId="{CBB9E7F6-2669-446B-8301-908BB04E4D76}">
      <dgm:prSet/>
      <dgm:spPr/>
      <dgm:t>
        <a:bodyPr/>
        <a:lstStyle/>
        <a:p>
          <a:endParaRPr lang="bg-BG"/>
        </a:p>
      </dgm:t>
    </dgm:pt>
    <dgm:pt modelId="{1871AD98-164D-4ED1-967D-BCE10AC1D1E1}">
      <dgm:prSet phldrT="[Text]"/>
      <dgm:spPr/>
      <dgm:t>
        <a:bodyPr/>
        <a:lstStyle/>
        <a:p>
          <a:r>
            <a:rPr lang="bg-BG" dirty="0" smtClean="0"/>
            <a:t>Колекции</a:t>
          </a:r>
          <a:endParaRPr lang="bg-BG" dirty="0"/>
        </a:p>
      </dgm:t>
    </dgm:pt>
    <dgm:pt modelId="{44A1030F-52E7-4122-ABAC-3F50015268F5}" type="parTrans" cxnId="{00B6D185-B937-4797-A3E5-677B7DE68A25}">
      <dgm:prSet/>
      <dgm:spPr/>
      <dgm:t>
        <a:bodyPr/>
        <a:lstStyle/>
        <a:p>
          <a:endParaRPr lang="bg-BG"/>
        </a:p>
      </dgm:t>
    </dgm:pt>
    <dgm:pt modelId="{565286B4-5B47-467F-B90F-45F01109AFA1}" type="sibTrans" cxnId="{00B6D185-B937-4797-A3E5-677B7DE68A25}">
      <dgm:prSet/>
      <dgm:spPr/>
      <dgm:t>
        <a:bodyPr/>
        <a:lstStyle/>
        <a:p>
          <a:endParaRPr lang="bg-BG"/>
        </a:p>
      </dgm:t>
    </dgm:pt>
    <dgm:pt modelId="{EDF66707-067E-4B15-9748-B741F0794784}" type="pres">
      <dgm:prSet presAssocID="{36E66C45-CE52-4246-B206-D9C44DE2EC64}" presName="Name0" presStyleCnt="0">
        <dgm:presLayoutVars>
          <dgm:chMax val="1"/>
          <dgm:dir/>
          <dgm:animLvl val="ctr"/>
          <dgm:resizeHandles val="exact"/>
        </dgm:presLayoutVars>
      </dgm:prSet>
      <dgm:spPr/>
    </dgm:pt>
    <dgm:pt modelId="{52B6C1D3-C69C-47B1-B891-2C7EE3D5BBDE}" type="pres">
      <dgm:prSet presAssocID="{F0B0A203-A6DE-4F41-B7CF-D2D3788990C6}" presName="centerShape" presStyleLbl="node0" presStyleIdx="0" presStyleCnt="1"/>
      <dgm:spPr/>
    </dgm:pt>
    <dgm:pt modelId="{BAF2CF7C-488A-4E87-A370-C95357A83309}" type="pres">
      <dgm:prSet presAssocID="{83AD0CBC-EF58-4801-9C32-448784B6FB87}" presName="node" presStyleLbl="node1" presStyleIdx="0" presStyleCnt="4">
        <dgm:presLayoutVars>
          <dgm:bulletEnabled val="1"/>
        </dgm:presLayoutVars>
      </dgm:prSet>
      <dgm:spPr/>
    </dgm:pt>
    <dgm:pt modelId="{BE522AA8-967F-45FF-B918-8D664642D425}" type="pres">
      <dgm:prSet presAssocID="{83AD0CBC-EF58-4801-9C32-448784B6FB87}" presName="dummy" presStyleCnt="0"/>
      <dgm:spPr/>
    </dgm:pt>
    <dgm:pt modelId="{18116FA7-51EE-4EF2-98D9-94F541AFA48B}" type="pres">
      <dgm:prSet presAssocID="{732665FF-7BA5-4D5D-8295-6858B5E23A3C}" presName="sibTrans" presStyleLbl="sibTrans2D1" presStyleIdx="0" presStyleCnt="4"/>
      <dgm:spPr/>
    </dgm:pt>
    <dgm:pt modelId="{287935A1-5611-4C32-9A34-DD5C8FC2A215}" type="pres">
      <dgm:prSet presAssocID="{AAB08AEF-2891-4038-9BE4-286709B4D000}" presName="node" presStyleLbl="node1" presStyleIdx="1" presStyleCnt="4">
        <dgm:presLayoutVars>
          <dgm:bulletEnabled val="1"/>
        </dgm:presLayoutVars>
      </dgm:prSet>
      <dgm:spPr/>
      <dgm:t>
        <a:bodyPr/>
        <a:lstStyle/>
        <a:p>
          <a:endParaRPr lang="bg-BG"/>
        </a:p>
      </dgm:t>
    </dgm:pt>
    <dgm:pt modelId="{4D2687F2-B717-4BA3-A5EB-BF11DF2DFDC0}" type="pres">
      <dgm:prSet presAssocID="{AAB08AEF-2891-4038-9BE4-286709B4D000}" presName="dummy" presStyleCnt="0"/>
      <dgm:spPr/>
    </dgm:pt>
    <dgm:pt modelId="{D3333089-9797-4B85-84C8-5FB5F8845726}" type="pres">
      <dgm:prSet presAssocID="{51B43432-8FE8-4830-B53C-0803990E873A}" presName="sibTrans" presStyleLbl="sibTrans2D1" presStyleIdx="1" presStyleCnt="4"/>
      <dgm:spPr/>
    </dgm:pt>
    <dgm:pt modelId="{ECCFA948-1B52-4429-A0EA-1B254A37796E}" type="pres">
      <dgm:prSet presAssocID="{4A883ADF-0229-4DA9-9993-9E7A4DFF0567}" presName="node" presStyleLbl="node1" presStyleIdx="2" presStyleCnt="4">
        <dgm:presLayoutVars>
          <dgm:bulletEnabled val="1"/>
        </dgm:presLayoutVars>
      </dgm:prSet>
      <dgm:spPr/>
      <dgm:t>
        <a:bodyPr/>
        <a:lstStyle/>
        <a:p>
          <a:endParaRPr lang="bg-BG"/>
        </a:p>
      </dgm:t>
    </dgm:pt>
    <dgm:pt modelId="{FBD63206-93FE-4C3C-8CB9-16C446AE02AC}" type="pres">
      <dgm:prSet presAssocID="{4A883ADF-0229-4DA9-9993-9E7A4DFF0567}" presName="dummy" presStyleCnt="0"/>
      <dgm:spPr/>
    </dgm:pt>
    <dgm:pt modelId="{D44893B8-FE36-40CE-AF93-FAB73C2E78A3}" type="pres">
      <dgm:prSet presAssocID="{E43303FE-9CEA-44DA-BD40-7C0832456535}" presName="sibTrans" presStyleLbl="sibTrans2D1" presStyleIdx="2" presStyleCnt="4"/>
      <dgm:spPr/>
    </dgm:pt>
    <dgm:pt modelId="{D73A2A09-5238-4D68-9835-847F5E44253C}" type="pres">
      <dgm:prSet presAssocID="{1871AD98-164D-4ED1-967D-BCE10AC1D1E1}" presName="node" presStyleLbl="node1" presStyleIdx="3" presStyleCnt="4">
        <dgm:presLayoutVars>
          <dgm:bulletEnabled val="1"/>
        </dgm:presLayoutVars>
      </dgm:prSet>
      <dgm:spPr/>
      <dgm:t>
        <a:bodyPr/>
        <a:lstStyle/>
        <a:p>
          <a:endParaRPr lang="bg-BG"/>
        </a:p>
      </dgm:t>
    </dgm:pt>
    <dgm:pt modelId="{52F54A7F-7BC6-4C22-8D61-5589DF907E5D}" type="pres">
      <dgm:prSet presAssocID="{1871AD98-164D-4ED1-967D-BCE10AC1D1E1}" presName="dummy" presStyleCnt="0"/>
      <dgm:spPr/>
    </dgm:pt>
    <dgm:pt modelId="{9916F02B-2D62-47BB-AAC6-DA30F76B17D7}" type="pres">
      <dgm:prSet presAssocID="{565286B4-5B47-467F-B90F-45F01109AFA1}" presName="sibTrans" presStyleLbl="sibTrans2D1" presStyleIdx="3" presStyleCnt="4"/>
      <dgm:spPr/>
    </dgm:pt>
  </dgm:ptLst>
  <dgm:cxnLst>
    <dgm:cxn modelId="{00B6D185-B937-4797-A3E5-677B7DE68A25}" srcId="{F0B0A203-A6DE-4F41-B7CF-D2D3788990C6}" destId="{1871AD98-164D-4ED1-967D-BCE10AC1D1E1}" srcOrd="3" destOrd="0" parTransId="{44A1030F-52E7-4122-ABAC-3F50015268F5}" sibTransId="{565286B4-5B47-467F-B90F-45F01109AFA1}"/>
    <dgm:cxn modelId="{22964C90-C76B-401F-A7B4-AE52256AAEE3}" type="presOf" srcId="{4A883ADF-0229-4DA9-9993-9E7A4DFF0567}" destId="{ECCFA948-1B52-4429-A0EA-1B254A37796E}" srcOrd="0" destOrd="0" presId="urn:microsoft.com/office/officeart/2005/8/layout/radial6"/>
    <dgm:cxn modelId="{D39A799A-D774-4CA5-A902-A31BA56BE20F}" srcId="{36E66C45-CE52-4246-B206-D9C44DE2EC64}" destId="{F0B0A203-A6DE-4F41-B7CF-D2D3788990C6}" srcOrd="0" destOrd="0" parTransId="{3622BD74-FC67-443A-A367-FC12BC518977}" sibTransId="{C1C2B605-9915-4BB1-B1AA-35241D1BEE02}"/>
    <dgm:cxn modelId="{E03EB684-C85A-460C-BE8F-F09CD5B99D0E}" type="presOf" srcId="{1871AD98-164D-4ED1-967D-BCE10AC1D1E1}" destId="{D73A2A09-5238-4D68-9835-847F5E44253C}" srcOrd="0" destOrd="0" presId="urn:microsoft.com/office/officeart/2005/8/layout/radial6"/>
    <dgm:cxn modelId="{C0871E7F-12F0-4A83-9304-BF072BA69BE2}" type="presOf" srcId="{732665FF-7BA5-4D5D-8295-6858B5E23A3C}" destId="{18116FA7-51EE-4EF2-98D9-94F541AFA48B}" srcOrd="0" destOrd="0" presId="urn:microsoft.com/office/officeart/2005/8/layout/radial6"/>
    <dgm:cxn modelId="{19ED8DB5-BFA1-4E67-9FF0-9219794BEE6B}" type="presOf" srcId="{565286B4-5B47-467F-B90F-45F01109AFA1}" destId="{9916F02B-2D62-47BB-AAC6-DA30F76B17D7}" srcOrd="0" destOrd="0" presId="urn:microsoft.com/office/officeart/2005/8/layout/radial6"/>
    <dgm:cxn modelId="{099B510D-5BF8-46D0-959F-ED06AB363BAE}" type="presOf" srcId="{83AD0CBC-EF58-4801-9C32-448784B6FB87}" destId="{BAF2CF7C-488A-4E87-A370-C95357A83309}" srcOrd="0" destOrd="0" presId="urn:microsoft.com/office/officeart/2005/8/layout/radial6"/>
    <dgm:cxn modelId="{FDE39E20-F8E5-4577-88A3-9831EE5BDAAF}" type="presOf" srcId="{AAB08AEF-2891-4038-9BE4-286709B4D000}" destId="{287935A1-5611-4C32-9A34-DD5C8FC2A215}" srcOrd="0" destOrd="0" presId="urn:microsoft.com/office/officeart/2005/8/layout/radial6"/>
    <dgm:cxn modelId="{CBB9E7F6-2669-446B-8301-908BB04E4D76}" srcId="{F0B0A203-A6DE-4F41-B7CF-D2D3788990C6}" destId="{4A883ADF-0229-4DA9-9993-9E7A4DFF0567}" srcOrd="2" destOrd="0" parTransId="{E12944CB-5B71-44FF-9D8E-868059D6425C}" sibTransId="{E43303FE-9CEA-44DA-BD40-7C0832456535}"/>
    <dgm:cxn modelId="{1D06EAC4-064B-4108-A653-EC6B5337A1E8}" srcId="{F0B0A203-A6DE-4F41-B7CF-D2D3788990C6}" destId="{AAB08AEF-2891-4038-9BE4-286709B4D000}" srcOrd="1" destOrd="0" parTransId="{6E434D8E-D701-4BB1-9546-68D2F75FD5AC}" sibTransId="{51B43432-8FE8-4830-B53C-0803990E873A}"/>
    <dgm:cxn modelId="{5DF42DE0-3072-412A-82E5-F0DE35498EE4}" type="presOf" srcId="{E43303FE-9CEA-44DA-BD40-7C0832456535}" destId="{D44893B8-FE36-40CE-AF93-FAB73C2E78A3}" srcOrd="0" destOrd="0" presId="urn:microsoft.com/office/officeart/2005/8/layout/radial6"/>
    <dgm:cxn modelId="{43294B8C-27F7-4A67-8C4E-BFDD244154EC}" type="presOf" srcId="{51B43432-8FE8-4830-B53C-0803990E873A}" destId="{D3333089-9797-4B85-84C8-5FB5F8845726}" srcOrd="0" destOrd="0" presId="urn:microsoft.com/office/officeart/2005/8/layout/radial6"/>
    <dgm:cxn modelId="{FC0E8150-379D-4892-B686-2DAF9C0A4DF5}" srcId="{F0B0A203-A6DE-4F41-B7CF-D2D3788990C6}" destId="{83AD0CBC-EF58-4801-9C32-448784B6FB87}" srcOrd="0" destOrd="0" parTransId="{E05B89BB-37FF-44F9-BC7A-371B230C9045}" sibTransId="{732665FF-7BA5-4D5D-8295-6858B5E23A3C}"/>
    <dgm:cxn modelId="{7753C249-0646-49F4-A02F-92B06C82F706}" type="presOf" srcId="{F0B0A203-A6DE-4F41-B7CF-D2D3788990C6}" destId="{52B6C1D3-C69C-47B1-B891-2C7EE3D5BBDE}" srcOrd="0" destOrd="0" presId="urn:microsoft.com/office/officeart/2005/8/layout/radial6"/>
    <dgm:cxn modelId="{124EB89D-9540-4608-8A51-D42834B2F0F3}" type="presOf" srcId="{36E66C45-CE52-4246-B206-D9C44DE2EC64}" destId="{EDF66707-067E-4B15-9748-B741F0794784}" srcOrd="0" destOrd="0" presId="urn:microsoft.com/office/officeart/2005/8/layout/radial6"/>
    <dgm:cxn modelId="{88A76179-3E43-4935-B2C9-6332D830FC6A}" type="presParOf" srcId="{EDF66707-067E-4B15-9748-B741F0794784}" destId="{52B6C1D3-C69C-47B1-B891-2C7EE3D5BBDE}" srcOrd="0" destOrd="0" presId="urn:microsoft.com/office/officeart/2005/8/layout/radial6"/>
    <dgm:cxn modelId="{9E1756C7-E56D-4AB8-B5E5-927411142008}" type="presParOf" srcId="{EDF66707-067E-4B15-9748-B741F0794784}" destId="{BAF2CF7C-488A-4E87-A370-C95357A83309}" srcOrd="1" destOrd="0" presId="urn:microsoft.com/office/officeart/2005/8/layout/radial6"/>
    <dgm:cxn modelId="{ABC89399-EAA9-4D21-83A5-5354C537F0F5}" type="presParOf" srcId="{EDF66707-067E-4B15-9748-B741F0794784}" destId="{BE522AA8-967F-45FF-B918-8D664642D425}" srcOrd="2" destOrd="0" presId="urn:microsoft.com/office/officeart/2005/8/layout/radial6"/>
    <dgm:cxn modelId="{7FBA6419-A485-4B92-9143-510A7C655B7C}" type="presParOf" srcId="{EDF66707-067E-4B15-9748-B741F0794784}" destId="{18116FA7-51EE-4EF2-98D9-94F541AFA48B}" srcOrd="3" destOrd="0" presId="urn:microsoft.com/office/officeart/2005/8/layout/radial6"/>
    <dgm:cxn modelId="{11366695-C4B1-4F75-A80F-F7BC0563A809}" type="presParOf" srcId="{EDF66707-067E-4B15-9748-B741F0794784}" destId="{287935A1-5611-4C32-9A34-DD5C8FC2A215}" srcOrd="4" destOrd="0" presId="urn:microsoft.com/office/officeart/2005/8/layout/radial6"/>
    <dgm:cxn modelId="{A40B7030-6ED2-4B3F-B885-A71D03DC2E26}" type="presParOf" srcId="{EDF66707-067E-4B15-9748-B741F0794784}" destId="{4D2687F2-B717-4BA3-A5EB-BF11DF2DFDC0}" srcOrd="5" destOrd="0" presId="urn:microsoft.com/office/officeart/2005/8/layout/radial6"/>
    <dgm:cxn modelId="{3742F97E-2E8C-4427-AA88-52F1C102A4DF}" type="presParOf" srcId="{EDF66707-067E-4B15-9748-B741F0794784}" destId="{D3333089-9797-4B85-84C8-5FB5F8845726}" srcOrd="6" destOrd="0" presId="urn:microsoft.com/office/officeart/2005/8/layout/radial6"/>
    <dgm:cxn modelId="{F1DF391C-DB3F-45B6-B07F-705FC5C50A39}" type="presParOf" srcId="{EDF66707-067E-4B15-9748-B741F0794784}" destId="{ECCFA948-1B52-4429-A0EA-1B254A37796E}" srcOrd="7" destOrd="0" presId="urn:microsoft.com/office/officeart/2005/8/layout/radial6"/>
    <dgm:cxn modelId="{D2545951-2980-450E-8291-18AF97F13D51}" type="presParOf" srcId="{EDF66707-067E-4B15-9748-B741F0794784}" destId="{FBD63206-93FE-4C3C-8CB9-16C446AE02AC}" srcOrd="8" destOrd="0" presId="urn:microsoft.com/office/officeart/2005/8/layout/radial6"/>
    <dgm:cxn modelId="{A3E82B19-6B01-4CEF-A0AE-EEE59239C120}" type="presParOf" srcId="{EDF66707-067E-4B15-9748-B741F0794784}" destId="{D44893B8-FE36-40CE-AF93-FAB73C2E78A3}" srcOrd="9" destOrd="0" presId="urn:microsoft.com/office/officeart/2005/8/layout/radial6"/>
    <dgm:cxn modelId="{701F92B8-7B3B-49C5-9A33-37E63907CFDC}" type="presParOf" srcId="{EDF66707-067E-4B15-9748-B741F0794784}" destId="{D73A2A09-5238-4D68-9835-847F5E44253C}" srcOrd="10" destOrd="0" presId="urn:microsoft.com/office/officeart/2005/8/layout/radial6"/>
    <dgm:cxn modelId="{3356B5A9-7BC8-4370-ADFC-8687B1438C61}" type="presParOf" srcId="{EDF66707-067E-4B15-9748-B741F0794784}" destId="{52F54A7F-7BC6-4C22-8D61-5589DF907E5D}" srcOrd="11" destOrd="0" presId="urn:microsoft.com/office/officeart/2005/8/layout/radial6"/>
    <dgm:cxn modelId="{36E553CA-5C31-4113-829F-E303BAE5BA74}" type="presParOf" srcId="{EDF66707-067E-4B15-9748-B741F0794784}" destId="{9916F02B-2D62-47BB-AAC6-DA30F76B17D7}" srcOrd="12" destOrd="0" presId="urn:microsoft.com/office/officeart/2005/8/layout/radial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8EB2A8D-5F74-47C0-9237-72C7F1B86C16}">
      <dsp:nvSpPr>
        <dsp:cNvPr id="0" name=""/>
        <dsp:cNvSpPr/>
      </dsp:nvSpPr>
      <dsp:spPr>
        <a:xfrm>
          <a:off x="4695402" y="830212"/>
          <a:ext cx="1707802" cy="10209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bg-BG" sz="1900" kern="1200" dirty="0" smtClean="0"/>
            <a:t>Иновация</a:t>
          </a:r>
          <a:endParaRPr lang="bg-BG" sz="1900" kern="1200" dirty="0"/>
        </a:p>
      </dsp:txBody>
      <dsp:txXfrm>
        <a:off x="4695402" y="830212"/>
        <a:ext cx="1707802" cy="1020924"/>
      </dsp:txXfrm>
    </dsp:sp>
    <dsp:sp modelId="{AF164AF5-81EC-4D0E-BC08-49C2158F1D12}">
      <dsp:nvSpPr>
        <dsp:cNvPr id="0" name=""/>
        <dsp:cNvSpPr/>
      </dsp:nvSpPr>
      <dsp:spPr>
        <a:xfrm>
          <a:off x="2097603" y="151689"/>
          <a:ext cx="4034392" cy="4034392"/>
        </a:xfrm>
        <a:prstGeom prst="circularArrow">
          <a:avLst>
            <a:gd name="adj1" fmla="val 8255"/>
            <a:gd name="adj2" fmla="val 576638"/>
            <a:gd name="adj3" fmla="val 2961472"/>
            <a:gd name="adj4" fmla="val 20936429"/>
            <a:gd name="adj5" fmla="val 963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6F179A-2D8C-47CC-8031-88E371F52D58}">
      <dsp:nvSpPr>
        <dsp:cNvPr id="0" name=""/>
        <dsp:cNvSpPr/>
      </dsp:nvSpPr>
      <dsp:spPr>
        <a:xfrm>
          <a:off x="3260898" y="3278478"/>
          <a:ext cx="1707802" cy="1093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bg-BG" sz="1900" kern="1200" dirty="0" smtClean="0"/>
            <a:t>Трансформация</a:t>
          </a:r>
          <a:endParaRPr lang="bg-BG" sz="1900" kern="1200" dirty="0"/>
        </a:p>
      </dsp:txBody>
      <dsp:txXfrm>
        <a:off x="3260898" y="3278478"/>
        <a:ext cx="1707802" cy="1093659"/>
      </dsp:txXfrm>
    </dsp:sp>
    <dsp:sp modelId="{E67FBE6D-7F7E-4E9C-9C53-302B8FF19751}">
      <dsp:nvSpPr>
        <dsp:cNvPr id="0" name=""/>
        <dsp:cNvSpPr/>
      </dsp:nvSpPr>
      <dsp:spPr>
        <a:xfrm>
          <a:off x="2097603" y="151689"/>
          <a:ext cx="4034392" cy="4034392"/>
        </a:xfrm>
        <a:prstGeom prst="circularArrow">
          <a:avLst>
            <a:gd name="adj1" fmla="val 8255"/>
            <a:gd name="adj2" fmla="val 576638"/>
            <a:gd name="adj3" fmla="val 10735261"/>
            <a:gd name="adj4" fmla="val 7261890"/>
            <a:gd name="adj5" fmla="val 963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B1AAF3-7880-4DC4-B2A5-E10BFCE28C49}">
      <dsp:nvSpPr>
        <dsp:cNvPr id="0" name=""/>
        <dsp:cNvSpPr/>
      </dsp:nvSpPr>
      <dsp:spPr>
        <a:xfrm>
          <a:off x="1826394" y="758202"/>
          <a:ext cx="1707802" cy="1164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bg-BG" sz="1900" kern="1200" dirty="0" smtClean="0"/>
            <a:t>Модернизация</a:t>
          </a:r>
          <a:endParaRPr lang="bg-BG" sz="1900" kern="1200" dirty="0"/>
        </a:p>
      </dsp:txBody>
      <dsp:txXfrm>
        <a:off x="1826394" y="758202"/>
        <a:ext cx="1707802" cy="1164943"/>
      </dsp:txXfrm>
    </dsp:sp>
    <dsp:sp modelId="{DED926E2-943D-497E-A109-B085AB8612C3}">
      <dsp:nvSpPr>
        <dsp:cNvPr id="0" name=""/>
        <dsp:cNvSpPr/>
      </dsp:nvSpPr>
      <dsp:spPr>
        <a:xfrm>
          <a:off x="2097603" y="151689"/>
          <a:ext cx="4034392" cy="4034392"/>
        </a:xfrm>
        <a:prstGeom prst="circularArrow">
          <a:avLst>
            <a:gd name="adj1" fmla="val 8255"/>
            <a:gd name="adj2" fmla="val 576638"/>
            <a:gd name="adj3" fmla="val 17788303"/>
            <a:gd name="adj4" fmla="val 14303458"/>
            <a:gd name="adj5" fmla="val 963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B4DBC44-8D6A-482B-A0F7-4E98BD42B6A9}">
      <dsp:nvSpPr>
        <dsp:cNvPr id="0" name=""/>
        <dsp:cNvSpPr/>
      </dsp:nvSpPr>
      <dsp:spPr>
        <a:xfrm>
          <a:off x="4104687" y="1623036"/>
          <a:ext cx="2015992" cy="1903328"/>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bg-BG" sz="1200" kern="1200" dirty="0" smtClean="0"/>
            <a:t>Технологии</a:t>
          </a:r>
          <a:endParaRPr lang="bg-BG" sz="1200" kern="1200" dirty="0"/>
        </a:p>
      </dsp:txBody>
      <dsp:txXfrm>
        <a:off x="4104687" y="1623036"/>
        <a:ext cx="2015992" cy="1903328"/>
      </dsp:txXfrm>
    </dsp:sp>
    <dsp:sp modelId="{84AC4611-8358-4728-8C95-69212BC611B9}">
      <dsp:nvSpPr>
        <dsp:cNvPr id="0" name=""/>
        <dsp:cNvSpPr/>
      </dsp:nvSpPr>
      <dsp:spPr>
        <a:xfrm>
          <a:off x="2376259" y="1408031"/>
          <a:ext cx="1828724" cy="1688310"/>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bg-BG" sz="1200" kern="1200" dirty="0" smtClean="0"/>
            <a:t>Организация и управление</a:t>
          </a:r>
          <a:endParaRPr lang="bg-BG" sz="1200" kern="1200" dirty="0"/>
        </a:p>
      </dsp:txBody>
      <dsp:txXfrm>
        <a:off x="2376259" y="1408031"/>
        <a:ext cx="1828724" cy="1688310"/>
      </dsp:txXfrm>
    </dsp:sp>
    <dsp:sp modelId="{7B6E3794-C2F9-47D2-BE71-B1B4E37085CD}">
      <dsp:nvSpPr>
        <dsp:cNvPr id="0" name=""/>
        <dsp:cNvSpPr/>
      </dsp:nvSpPr>
      <dsp:spPr>
        <a:xfrm rot="21154033">
          <a:off x="3336355" y="346741"/>
          <a:ext cx="1842133" cy="1603843"/>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bg-BG" sz="1200" kern="1200" dirty="0" smtClean="0"/>
            <a:t>Поколението </a:t>
          </a:r>
          <a:r>
            <a:rPr lang="en-US" sz="1200" kern="1200" dirty="0" err="1" smtClean="0"/>
            <a:t>Millenials</a:t>
          </a:r>
          <a:endParaRPr lang="bg-BG" sz="1200" kern="1200" dirty="0"/>
        </a:p>
      </dsp:txBody>
      <dsp:txXfrm rot="454033">
        <a:off x="3754522" y="684377"/>
        <a:ext cx="1005798" cy="928571"/>
      </dsp:txXfrm>
    </dsp:sp>
    <dsp:sp modelId="{07095BD2-3191-440C-B27D-3B9F74C48F25}">
      <dsp:nvSpPr>
        <dsp:cNvPr id="0" name=""/>
        <dsp:cNvSpPr/>
      </dsp:nvSpPr>
      <dsp:spPr>
        <a:xfrm rot="1274646">
          <a:off x="4002836" y="1421540"/>
          <a:ext cx="2466210" cy="2341723"/>
        </a:xfrm>
        <a:prstGeom prst="circularArrow">
          <a:avLst>
            <a:gd name="adj1" fmla="val 4687"/>
            <a:gd name="adj2" fmla="val 299029"/>
            <a:gd name="adj3" fmla="val 2523572"/>
            <a:gd name="adj4" fmla="val 15845412"/>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6D7E59-966F-446C-AE7A-FE2F1F3E5A4D}">
      <dsp:nvSpPr>
        <dsp:cNvPr id="0" name=""/>
        <dsp:cNvSpPr/>
      </dsp:nvSpPr>
      <dsp:spPr>
        <a:xfrm>
          <a:off x="1861429" y="1296154"/>
          <a:ext cx="2315030" cy="2315030"/>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50D3615-652B-4073-BF01-25A46AE341FC}">
      <dsp:nvSpPr>
        <dsp:cNvPr id="0" name=""/>
        <dsp:cNvSpPr/>
      </dsp:nvSpPr>
      <dsp:spPr>
        <a:xfrm rot="732030">
          <a:off x="2910235" y="-14705"/>
          <a:ext cx="2868282" cy="2634101"/>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B4DBC44-8D6A-482B-A0F7-4E98BD42B6A9}">
      <dsp:nvSpPr>
        <dsp:cNvPr id="0" name=""/>
        <dsp:cNvSpPr/>
      </dsp:nvSpPr>
      <dsp:spPr>
        <a:xfrm>
          <a:off x="3122235" y="1623036"/>
          <a:ext cx="2015992" cy="1903328"/>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bg-BG" sz="1200" kern="1200" dirty="0" smtClean="0"/>
            <a:t>Технологии</a:t>
          </a:r>
          <a:endParaRPr lang="bg-BG" sz="1200" kern="1200" dirty="0"/>
        </a:p>
      </dsp:txBody>
      <dsp:txXfrm>
        <a:off x="3122235" y="1623036"/>
        <a:ext cx="2015992" cy="1903328"/>
      </dsp:txXfrm>
    </dsp:sp>
    <dsp:sp modelId="{84AC4611-8358-4728-8C95-69212BC611B9}">
      <dsp:nvSpPr>
        <dsp:cNvPr id="0" name=""/>
        <dsp:cNvSpPr/>
      </dsp:nvSpPr>
      <dsp:spPr>
        <a:xfrm>
          <a:off x="1393807" y="1408031"/>
          <a:ext cx="1828724" cy="1688310"/>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bg-BG" sz="1200" kern="1200" dirty="0" smtClean="0"/>
            <a:t>Организация и управление</a:t>
          </a:r>
          <a:endParaRPr lang="bg-BG" sz="1200" kern="1200" dirty="0"/>
        </a:p>
      </dsp:txBody>
      <dsp:txXfrm>
        <a:off x="1393807" y="1408031"/>
        <a:ext cx="1828724" cy="1688310"/>
      </dsp:txXfrm>
    </dsp:sp>
    <dsp:sp modelId="{7B6E3794-C2F9-47D2-BE71-B1B4E37085CD}">
      <dsp:nvSpPr>
        <dsp:cNvPr id="0" name=""/>
        <dsp:cNvSpPr/>
      </dsp:nvSpPr>
      <dsp:spPr>
        <a:xfrm rot="21154033">
          <a:off x="2353903" y="346741"/>
          <a:ext cx="1842133" cy="1603843"/>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bg-BG" sz="1200" kern="1200" dirty="0" smtClean="0"/>
            <a:t>Поколението </a:t>
          </a:r>
          <a:r>
            <a:rPr lang="en-US" sz="1200" kern="1200" dirty="0" err="1" smtClean="0"/>
            <a:t>Millenials</a:t>
          </a:r>
          <a:endParaRPr lang="bg-BG" sz="1200" kern="1200" dirty="0"/>
        </a:p>
      </dsp:txBody>
      <dsp:txXfrm rot="454033">
        <a:off x="2772070" y="684377"/>
        <a:ext cx="1005798" cy="928571"/>
      </dsp:txXfrm>
    </dsp:sp>
    <dsp:sp modelId="{07095BD2-3191-440C-B27D-3B9F74C48F25}">
      <dsp:nvSpPr>
        <dsp:cNvPr id="0" name=""/>
        <dsp:cNvSpPr/>
      </dsp:nvSpPr>
      <dsp:spPr>
        <a:xfrm rot="1274646">
          <a:off x="3020384" y="1421540"/>
          <a:ext cx="2466210" cy="2341723"/>
        </a:xfrm>
        <a:prstGeom prst="circularArrow">
          <a:avLst>
            <a:gd name="adj1" fmla="val 4687"/>
            <a:gd name="adj2" fmla="val 299029"/>
            <a:gd name="adj3" fmla="val 2523572"/>
            <a:gd name="adj4" fmla="val 15845412"/>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6D7E59-966F-446C-AE7A-FE2F1F3E5A4D}">
      <dsp:nvSpPr>
        <dsp:cNvPr id="0" name=""/>
        <dsp:cNvSpPr/>
      </dsp:nvSpPr>
      <dsp:spPr>
        <a:xfrm>
          <a:off x="878977" y="1296154"/>
          <a:ext cx="2315030" cy="2315030"/>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50D3615-652B-4073-BF01-25A46AE341FC}">
      <dsp:nvSpPr>
        <dsp:cNvPr id="0" name=""/>
        <dsp:cNvSpPr/>
      </dsp:nvSpPr>
      <dsp:spPr>
        <a:xfrm rot="732030">
          <a:off x="1927783" y="-14705"/>
          <a:ext cx="2868282" cy="2634101"/>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CAF1766-6CF7-4C44-A32A-8BFC1E798E05}">
      <dsp:nvSpPr>
        <dsp:cNvPr id="0" name=""/>
        <dsp:cNvSpPr/>
      </dsp:nvSpPr>
      <dsp:spPr>
        <a:xfrm>
          <a:off x="3798446" y="354209"/>
          <a:ext cx="1079562" cy="4332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bg-BG" sz="1100" kern="1200" dirty="0" smtClean="0"/>
            <a:t>Библиотеката  като място</a:t>
          </a:r>
          <a:endParaRPr lang="bg-BG" sz="1100" kern="1200" dirty="0"/>
        </a:p>
      </dsp:txBody>
      <dsp:txXfrm>
        <a:off x="3798446" y="354209"/>
        <a:ext cx="1079562" cy="433228"/>
      </dsp:txXfrm>
    </dsp:sp>
    <dsp:sp modelId="{AA6B2417-CA11-44CC-9381-FBE08C7B3249}">
      <dsp:nvSpPr>
        <dsp:cNvPr id="0" name=""/>
        <dsp:cNvSpPr/>
      </dsp:nvSpPr>
      <dsp:spPr>
        <a:xfrm>
          <a:off x="1804029" y="553852"/>
          <a:ext cx="4927035" cy="4927035"/>
        </a:xfrm>
        <a:custGeom>
          <a:avLst/>
          <a:gdLst/>
          <a:ahLst/>
          <a:cxnLst/>
          <a:rect l="0" t="0" r="0" b="0"/>
          <a:pathLst>
            <a:path>
              <a:moveTo>
                <a:pt x="3109550" y="86216"/>
              </a:moveTo>
              <a:arcTo wR="2463517" hR="2463517" stAng="17112181" swAng="5693452"/>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1556FC5-F88F-4EA4-B190-6382FC4082DD}">
      <dsp:nvSpPr>
        <dsp:cNvPr id="0" name=""/>
        <dsp:cNvSpPr/>
      </dsp:nvSpPr>
      <dsp:spPr>
        <a:xfrm>
          <a:off x="5931914" y="3898188"/>
          <a:ext cx="1079562" cy="4332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bg-BG" sz="1100" kern="1200" dirty="0" smtClean="0"/>
            <a:t>Мобилни технологии</a:t>
          </a:r>
          <a:endParaRPr lang="bg-BG" sz="1100" kern="1200" dirty="0"/>
        </a:p>
      </dsp:txBody>
      <dsp:txXfrm>
        <a:off x="5931914" y="3898188"/>
        <a:ext cx="1079562" cy="433228"/>
      </dsp:txXfrm>
    </dsp:sp>
    <dsp:sp modelId="{551E5BC3-3470-4F3A-AC0B-FC7FD1D29F73}">
      <dsp:nvSpPr>
        <dsp:cNvPr id="0" name=""/>
        <dsp:cNvSpPr/>
      </dsp:nvSpPr>
      <dsp:spPr>
        <a:xfrm>
          <a:off x="1944035" y="349344"/>
          <a:ext cx="4927035" cy="4927035"/>
        </a:xfrm>
        <a:custGeom>
          <a:avLst/>
          <a:gdLst/>
          <a:ahLst/>
          <a:cxnLst/>
          <a:rect l="0" t="0" r="0" b="0"/>
          <a:pathLst>
            <a:path>
              <a:moveTo>
                <a:pt x="4379186" y="4012431"/>
              </a:moveTo>
              <a:arcTo wR="2463517" hR="2463517" stAng="2337436" swAng="612511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816BDBB-AE44-491F-AF6D-FF8F5B411E7A}">
      <dsp:nvSpPr>
        <dsp:cNvPr id="0" name=""/>
        <dsp:cNvSpPr/>
      </dsp:nvSpPr>
      <dsp:spPr>
        <a:xfrm>
          <a:off x="1795013" y="3898197"/>
          <a:ext cx="1079562" cy="4332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bg-BG" sz="1100" kern="1200" dirty="0" smtClean="0"/>
            <a:t>Библиотечни услуги</a:t>
          </a:r>
          <a:endParaRPr lang="bg-BG" sz="1100" kern="1200" dirty="0"/>
        </a:p>
      </dsp:txBody>
      <dsp:txXfrm>
        <a:off x="1795013" y="3898197"/>
        <a:ext cx="1079562" cy="433228"/>
      </dsp:txXfrm>
    </dsp:sp>
    <dsp:sp modelId="{554BA399-9D65-482E-95F5-D6F3DE64BE45}">
      <dsp:nvSpPr>
        <dsp:cNvPr id="0" name=""/>
        <dsp:cNvSpPr/>
      </dsp:nvSpPr>
      <dsp:spPr>
        <a:xfrm>
          <a:off x="2057176" y="522435"/>
          <a:ext cx="4927035" cy="4927035"/>
        </a:xfrm>
        <a:custGeom>
          <a:avLst/>
          <a:gdLst/>
          <a:ahLst/>
          <a:cxnLst/>
          <a:rect l="0" t="0" r="0" b="0"/>
          <a:pathLst>
            <a:path>
              <a:moveTo>
                <a:pt x="161957" y="3342006"/>
              </a:moveTo>
              <a:arcTo wR="2463517" hR="2463517" stAng="9546511" swAng="558002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170EA4F-2DE3-47F6-AFA6-9E6A4CADE088}">
      <dsp:nvSpPr>
        <dsp:cNvPr id="0" name=""/>
        <dsp:cNvSpPr/>
      </dsp:nvSpPr>
      <dsp:spPr>
        <a:xfrm>
          <a:off x="1019" y="288035"/>
          <a:ext cx="2086192" cy="834477"/>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bg-BG" sz="1400" kern="1200" dirty="0" smtClean="0"/>
            <a:t>Модернизация</a:t>
          </a:r>
          <a:endParaRPr lang="bg-BG" sz="1400" kern="1200" dirty="0"/>
        </a:p>
      </dsp:txBody>
      <dsp:txXfrm>
        <a:off x="1019" y="288035"/>
        <a:ext cx="2086192" cy="834477"/>
      </dsp:txXfrm>
    </dsp:sp>
    <dsp:sp modelId="{C2A51AC6-FC82-495C-A75B-43A99122FAAF}">
      <dsp:nvSpPr>
        <dsp:cNvPr id="0" name=""/>
        <dsp:cNvSpPr/>
      </dsp:nvSpPr>
      <dsp:spPr>
        <a:xfrm>
          <a:off x="1019" y="1685801"/>
          <a:ext cx="2086192" cy="834477"/>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bg-BG" sz="1800" kern="1200" dirty="0" smtClean="0"/>
            <a:t>Иновация...</a:t>
          </a:r>
          <a:endParaRPr lang="bg-BG" sz="1200" kern="1200" dirty="0"/>
        </a:p>
      </dsp:txBody>
      <dsp:txXfrm>
        <a:off x="1019" y="1685801"/>
        <a:ext cx="2086192" cy="834477"/>
      </dsp:txXfrm>
    </dsp:sp>
    <dsp:sp modelId="{FDECC28D-1856-4780-ABF7-EB3D16C6FDEC}">
      <dsp:nvSpPr>
        <dsp:cNvPr id="0" name=""/>
        <dsp:cNvSpPr/>
      </dsp:nvSpPr>
      <dsp:spPr>
        <a:xfrm>
          <a:off x="1019" y="4048372"/>
          <a:ext cx="2086192" cy="834477"/>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bg-BG" sz="1400" kern="1200" dirty="0" smtClean="0"/>
            <a:t>Трансформация</a:t>
          </a:r>
          <a:r>
            <a:rPr lang="bg-BG" sz="1200" kern="1200" dirty="0" smtClean="0"/>
            <a:t>...</a:t>
          </a:r>
          <a:endParaRPr lang="bg-BG" sz="1200" kern="1200" dirty="0"/>
        </a:p>
      </dsp:txBody>
      <dsp:txXfrm>
        <a:off x="1019" y="4048372"/>
        <a:ext cx="2086192" cy="834477"/>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916F02B-2D62-47BB-AAC6-DA30F76B17D7}">
      <dsp:nvSpPr>
        <dsp:cNvPr id="0" name=""/>
        <dsp:cNvSpPr/>
      </dsp:nvSpPr>
      <dsp:spPr>
        <a:xfrm>
          <a:off x="2449115" y="635731"/>
          <a:ext cx="4245769" cy="4245769"/>
        </a:xfrm>
        <a:prstGeom prst="blockArc">
          <a:avLst>
            <a:gd name="adj1" fmla="val 10800000"/>
            <a:gd name="adj2" fmla="val 162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44893B8-FE36-40CE-AF93-FAB73C2E78A3}">
      <dsp:nvSpPr>
        <dsp:cNvPr id="0" name=""/>
        <dsp:cNvSpPr/>
      </dsp:nvSpPr>
      <dsp:spPr>
        <a:xfrm>
          <a:off x="2449115" y="635731"/>
          <a:ext cx="4245769" cy="4245769"/>
        </a:xfrm>
        <a:prstGeom prst="blockArc">
          <a:avLst>
            <a:gd name="adj1" fmla="val 5400000"/>
            <a:gd name="adj2" fmla="val 108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333089-9797-4B85-84C8-5FB5F8845726}">
      <dsp:nvSpPr>
        <dsp:cNvPr id="0" name=""/>
        <dsp:cNvSpPr/>
      </dsp:nvSpPr>
      <dsp:spPr>
        <a:xfrm>
          <a:off x="2449115" y="635731"/>
          <a:ext cx="4245769" cy="4245769"/>
        </a:xfrm>
        <a:prstGeom prst="blockArc">
          <a:avLst>
            <a:gd name="adj1" fmla="val 0"/>
            <a:gd name="adj2" fmla="val 54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8116FA7-51EE-4EF2-98D9-94F541AFA48B}">
      <dsp:nvSpPr>
        <dsp:cNvPr id="0" name=""/>
        <dsp:cNvSpPr/>
      </dsp:nvSpPr>
      <dsp:spPr>
        <a:xfrm>
          <a:off x="2449115" y="635731"/>
          <a:ext cx="4245769" cy="4245769"/>
        </a:xfrm>
        <a:prstGeom prst="blockArc">
          <a:avLst>
            <a:gd name="adj1" fmla="val 16200000"/>
            <a:gd name="adj2" fmla="val 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2B6C1D3-C69C-47B1-B891-2C7EE3D5BBDE}">
      <dsp:nvSpPr>
        <dsp:cNvPr id="0" name=""/>
        <dsp:cNvSpPr/>
      </dsp:nvSpPr>
      <dsp:spPr>
        <a:xfrm>
          <a:off x="3594199" y="1780815"/>
          <a:ext cx="1955601" cy="19556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bg-BG" sz="1700" kern="1200" dirty="0" smtClean="0"/>
            <a:t>Академичната Библиотека</a:t>
          </a:r>
          <a:endParaRPr lang="bg-BG" sz="1700" kern="1200" dirty="0"/>
        </a:p>
      </dsp:txBody>
      <dsp:txXfrm>
        <a:off x="3594199" y="1780815"/>
        <a:ext cx="1955601" cy="1955601"/>
      </dsp:txXfrm>
    </dsp:sp>
    <dsp:sp modelId="{BAF2CF7C-488A-4E87-A370-C95357A83309}">
      <dsp:nvSpPr>
        <dsp:cNvPr id="0" name=""/>
        <dsp:cNvSpPr/>
      </dsp:nvSpPr>
      <dsp:spPr>
        <a:xfrm>
          <a:off x="3887539" y="551"/>
          <a:ext cx="1368921" cy="13689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bg-BG" sz="1500" kern="1200" dirty="0" smtClean="0"/>
            <a:t>Технологии</a:t>
          </a:r>
          <a:endParaRPr lang="bg-BG" sz="1500" kern="1200" dirty="0"/>
        </a:p>
      </dsp:txBody>
      <dsp:txXfrm>
        <a:off x="3887539" y="551"/>
        <a:ext cx="1368921" cy="1368921"/>
      </dsp:txXfrm>
    </dsp:sp>
    <dsp:sp modelId="{287935A1-5611-4C32-9A34-DD5C8FC2A215}">
      <dsp:nvSpPr>
        <dsp:cNvPr id="0" name=""/>
        <dsp:cNvSpPr/>
      </dsp:nvSpPr>
      <dsp:spPr>
        <a:xfrm>
          <a:off x="5961143" y="2074155"/>
          <a:ext cx="1368921" cy="13689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bg-BG" sz="1500" kern="1200" dirty="0" smtClean="0"/>
            <a:t>Свързаност</a:t>
          </a:r>
          <a:endParaRPr lang="bg-BG" sz="1500" kern="1200" dirty="0"/>
        </a:p>
      </dsp:txBody>
      <dsp:txXfrm>
        <a:off x="5961143" y="2074155"/>
        <a:ext cx="1368921" cy="1368921"/>
      </dsp:txXfrm>
    </dsp:sp>
    <dsp:sp modelId="{ECCFA948-1B52-4429-A0EA-1B254A37796E}">
      <dsp:nvSpPr>
        <dsp:cNvPr id="0" name=""/>
        <dsp:cNvSpPr/>
      </dsp:nvSpPr>
      <dsp:spPr>
        <a:xfrm>
          <a:off x="3887539" y="4147759"/>
          <a:ext cx="1368921" cy="13689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bg-BG" sz="1500" kern="1200" dirty="0" smtClean="0"/>
            <a:t>Знание</a:t>
          </a:r>
          <a:endParaRPr lang="bg-BG" sz="1500" kern="1200" dirty="0"/>
        </a:p>
      </dsp:txBody>
      <dsp:txXfrm>
        <a:off x="3887539" y="4147759"/>
        <a:ext cx="1368921" cy="1368921"/>
      </dsp:txXfrm>
    </dsp:sp>
    <dsp:sp modelId="{D73A2A09-5238-4D68-9835-847F5E44253C}">
      <dsp:nvSpPr>
        <dsp:cNvPr id="0" name=""/>
        <dsp:cNvSpPr/>
      </dsp:nvSpPr>
      <dsp:spPr>
        <a:xfrm>
          <a:off x="1813935" y="2074155"/>
          <a:ext cx="1368921" cy="13689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bg-BG" sz="1500" kern="1200" dirty="0" smtClean="0"/>
            <a:t>Колекции</a:t>
          </a:r>
          <a:endParaRPr lang="bg-BG" sz="1500" kern="1200" dirty="0"/>
        </a:p>
      </dsp:txBody>
      <dsp:txXfrm>
        <a:off x="1813935" y="2074155"/>
        <a:ext cx="1368921" cy="1368921"/>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3495" cy="500936"/>
          </a:xfrm>
          <a:prstGeom prst="rect">
            <a:avLst/>
          </a:prstGeom>
        </p:spPr>
        <p:txBody>
          <a:bodyPr vert="horz" lIns="96588" tIns="48294" rIns="96588" bIns="48294" rtlCol="0"/>
          <a:lstStyle>
            <a:lvl1pPr algn="l">
              <a:defRPr sz="1300"/>
            </a:lvl1pPr>
          </a:lstStyle>
          <a:p>
            <a:endParaRPr lang="bg-BG"/>
          </a:p>
        </p:txBody>
      </p:sp>
      <p:sp>
        <p:nvSpPr>
          <p:cNvPr id="3" name="Date Placeholder 2"/>
          <p:cNvSpPr>
            <a:spLocks noGrp="1"/>
          </p:cNvSpPr>
          <p:nvPr>
            <p:ph type="dt" idx="1"/>
          </p:nvPr>
        </p:nvSpPr>
        <p:spPr>
          <a:xfrm>
            <a:off x="3899900" y="0"/>
            <a:ext cx="2983495" cy="500936"/>
          </a:xfrm>
          <a:prstGeom prst="rect">
            <a:avLst/>
          </a:prstGeom>
        </p:spPr>
        <p:txBody>
          <a:bodyPr vert="horz" lIns="96588" tIns="48294" rIns="96588" bIns="48294" rtlCol="0"/>
          <a:lstStyle>
            <a:lvl1pPr algn="r">
              <a:defRPr sz="1300"/>
            </a:lvl1pPr>
          </a:lstStyle>
          <a:p>
            <a:fld id="{E1E08233-6877-4AE8-B6AC-4684E7219644}" type="datetimeFigureOut">
              <a:rPr lang="bg-BG" smtClean="0"/>
              <a:t>24.9.2018 г.</a:t>
            </a:fld>
            <a:endParaRPr lang="bg-BG"/>
          </a:p>
        </p:txBody>
      </p:sp>
      <p:sp>
        <p:nvSpPr>
          <p:cNvPr id="4" name="Slide Image Placeholder 3"/>
          <p:cNvSpPr>
            <a:spLocks noGrp="1" noRot="1" noChangeAspect="1"/>
          </p:cNvSpPr>
          <p:nvPr>
            <p:ph type="sldImg" idx="2"/>
          </p:nvPr>
        </p:nvSpPr>
        <p:spPr>
          <a:xfrm>
            <a:off x="938213" y="750888"/>
            <a:ext cx="5008562" cy="3757612"/>
          </a:xfrm>
          <a:prstGeom prst="rect">
            <a:avLst/>
          </a:prstGeom>
          <a:noFill/>
          <a:ln w="12700">
            <a:solidFill>
              <a:prstClr val="black"/>
            </a:solidFill>
          </a:ln>
        </p:spPr>
        <p:txBody>
          <a:bodyPr vert="horz" lIns="96588" tIns="48294" rIns="96588" bIns="48294" rtlCol="0" anchor="ctr"/>
          <a:lstStyle/>
          <a:p>
            <a:endParaRPr lang="bg-BG"/>
          </a:p>
        </p:txBody>
      </p:sp>
      <p:sp>
        <p:nvSpPr>
          <p:cNvPr id="5" name="Notes Placeholder 4"/>
          <p:cNvSpPr>
            <a:spLocks noGrp="1"/>
          </p:cNvSpPr>
          <p:nvPr>
            <p:ph type="body" sz="quarter" idx="3"/>
          </p:nvPr>
        </p:nvSpPr>
        <p:spPr>
          <a:xfrm>
            <a:off x="688499" y="4758889"/>
            <a:ext cx="5507990" cy="4508421"/>
          </a:xfrm>
          <a:prstGeom prst="rect">
            <a:avLst/>
          </a:prstGeom>
        </p:spPr>
        <p:txBody>
          <a:bodyPr vert="horz" lIns="96588" tIns="48294" rIns="96588" bIns="4829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6" name="Footer Placeholder 5"/>
          <p:cNvSpPr>
            <a:spLocks noGrp="1"/>
          </p:cNvSpPr>
          <p:nvPr>
            <p:ph type="ftr" sz="quarter" idx="4"/>
          </p:nvPr>
        </p:nvSpPr>
        <p:spPr>
          <a:xfrm>
            <a:off x="0" y="9516038"/>
            <a:ext cx="2983495" cy="500936"/>
          </a:xfrm>
          <a:prstGeom prst="rect">
            <a:avLst/>
          </a:prstGeom>
        </p:spPr>
        <p:txBody>
          <a:bodyPr vert="horz" lIns="96588" tIns="48294" rIns="96588" bIns="48294" rtlCol="0" anchor="b"/>
          <a:lstStyle>
            <a:lvl1pPr algn="l">
              <a:defRPr sz="1300"/>
            </a:lvl1pPr>
          </a:lstStyle>
          <a:p>
            <a:endParaRPr lang="bg-BG"/>
          </a:p>
        </p:txBody>
      </p:sp>
      <p:sp>
        <p:nvSpPr>
          <p:cNvPr id="7" name="Slide Number Placeholder 6"/>
          <p:cNvSpPr>
            <a:spLocks noGrp="1"/>
          </p:cNvSpPr>
          <p:nvPr>
            <p:ph type="sldNum" sz="quarter" idx="5"/>
          </p:nvPr>
        </p:nvSpPr>
        <p:spPr>
          <a:xfrm>
            <a:off x="3899900" y="9516038"/>
            <a:ext cx="2983495" cy="500936"/>
          </a:xfrm>
          <a:prstGeom prst="rect">
            <a:avLst/>
          </a:prstGeom>
        </p:spPr>
        <p:txBody>
          <a:bodyPr vert="horz" lIns="96588" tIns="48294" rIns="96588" bIns="48294" rtlCol="0" anchor="b"/>
          <a:lstStyle>
            <a:lvl1pPr algn="r">
              <a:defRPr sz="1300"/>
            </a:lvl1pPr>
          </a:lstStyle>
          <a:p>
            <a:fld id="{A08E286B-CF7C-4BE2-81F9-845DB3C9C875}" type="slidenum">
              <a:rPr lang="bg-BG" smtClean="0"/>
              <a:t>‹#›</a:t>
            </a:fld>
            <a:endParaRPr lang="bg-BG"/>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bg-BG" sz="1300" dirty="0"/>
              <a:t>Влиянието на информационните технологии върху една организация често се разглеждат като процес състоящ се от три етапа – модернизация, иновация и трансформация. Първият етап е въвеждането на технологии, които да подпомагат дейностите, които вече се извършват; вторият етап настъпва, когато организацията започва да въвежда нови дейности благодарение на възможностите разкрити от новите технологии; трансформацията настъпва, когато организацията бива изцяло променена благодарение на тези нови възможности и дейности.</a:t>
            </a:r>
          </a:p>
          <a:p>
            <a:endParaRPr lang="bg-BG" sz="1300" dirty="0"/>
          </a:p>
          <a:p>
            <a:r>
              <a:rPr lang="bg-BG" sz="1300" dirty="0"/>
              <a:t>Може да се твърди, че промените в академичните библиотеките през последните десетилетия се вписват в рамките на този процес. Етапа на модернизация започва с въвеждането на автоматизираните библиотчени системи; иновациите се появяват с въвеждането на интернет и новите възможности, които услуги като публичния онлайн каталог (</a:t>
            </a:r>
            <a:r>
              <a:rPr lang="en-US" sz="1300" dirty="0"/>
              <a:t>OPAC</a:t>
            </a:r>
            <a:r>
              <a:rPr lang="bg-BG" sz="1300" dirty="0"/>
              <a:t>) предоставят. С началото на 21-ви век библиотеките започват да навлизат в етапа на трансформация,  който се очаква да продължи още дълго време.</a:t>
            </a:r>
            <a:endParaRPr lang="bg-BG" dirty="0"/>
          </a:p>
        </p:txBody>
      </p:sp>
      <p:sp>
        <p:nvSpPr>
          <p:cNvPr id="4" name="Slide Number Placeholder 3"/>
          <p:cNvSpPr>
            <a:spLocks noGrp="1"/>
          </p:cNvSpPr>
          <p:nvPr>
            <p:ph type="sldNum" sz="quarter" idx="10"/>
          </p:nvPr>
        </p:nvSpPr>
        <p:spPr/>
        <p:txBody>
          <a:bodyPr/>
          <a:lstStyle/>
          <a:p>
            <a:fld id="{A08E286B-CF7C-4BE2-81F9-845DB3C9C875}" type="slidenum">
              <a:rPr lang="bg-BG" smtClean="0"/>
              <a:t>1</a:t>
            </a:fld>
            <a:endParaRPr lang="bg-BG"/>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bg-BG" dirty="0" smtClean="0"/>
          </a:p>
          <a:p>
            <a:pPr defTabSz="965881">
              <a:buFont typeface="Wingdings" pitchFamily="2" charset="2"/>
              <a:buChar char="§"/>
            </a:pPr>
            <a:r>
              <a:rPr lang="bg-BG" sz="1300" dirty="0"/>
              <a:t> Огромното значение, което придобива пространството в академичната библиотека отразява и популярността на библиотеката като място за студентите. Желанието за свързаност на студентите води до обособяването на академичната библиотека като „трето място” – концепция до скоро запазена за обществените библиотеки. Но с разрастващото се наличие на разнообразно техническо оборудване, обособените пространства за различни дейности и разширяването на услугите, академичната библиотека се превръща в мястото за образователна и социална активност извън лекционните зали. </a:t>
            </a:r>
            <a:endParaRPr lang="bg-BG" dirty="0" smtClean="0"/>
          </a:p>
          <a:p>
            <a:endParaRPr lang="bg-BG" dirty="0"/>
          </a:p>
        </p:txBody>
      </p:sp>
      <p:sp>
        <p:nvSpPr>
          <p:cNvPr id="4" name="Slide Number Placeholder 3"/>
          <p:cNvSpPr>
            <a:spLocks noGrp="1"/>
          </p:cNvSpPr>
          <p:nvPr>
            <p:ph type="sldNum" sz="quarter" idx="10"/>
          </p:nvPr>
        </p:nvSpPr>
        <p:spPr/>
        <p:txBody>
          <a:bodyPr/>
          <a:lstStyle/>
          <a:p>
            <a:fld id="{A08E286B-CF7C-4BE2-81F9-845DB3C9C875}" type="slidenum">
              <a:rPr lang="bg-BG" smtClean="0"/>
              <a:t>10</a:t>
            </a:fld>
            <a:endParaRPr lang="bg-BG"/>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5881"/>
            <a:r>
              <a:rPr lang="bg-BG" sz="1300" dirty="0"/>
              <a:t>По-горе споменах различните услуги, произтичащи от новите технологии, като предоставянето на ИКТ оборудване и мобилни приложения, както и разнообразните пространства в библиотеката.  С новите технологии се появява и идеята за библиотекарите като „куратори” на информацията, както и нуждата от управление на дигиталните колекции, които трябва да се направят откриваеми с помощта на метаданни и да бъдат популязирани сред академичната общност. </a:t>
            </a:r>
          </a:p>
          <a:p>
            <a:r>
              <a:rPr lang="bg-BG" sz="1300" dirty="0"/>
              <a:t>Това е донякъде свързано с обучението по информационна и дигитална грамотност – как да намерят подходящите ресурси е едно от основните предизвикателства за днешните студенти.</a:t>
            </a:r>
          </a:p>
          <a:p>
            <a:r>
              <a:rPr lang="bg-BG" sz="1300" dirty="0"/>
              <a:t>Обучението в информационна грамотност приема най-различни аспекти – някои библиотеки организират специални семинари, обиконовено обособени по предмети; намират се и по-персонализирани подходи като индивидуално обучение при запитване; честа препоръка за по</a:t>
            </a:r>
            <a:r>
              <a:rPr lang="en-US" sz="1300" dirty="0"/>
              <a:t>-</a:t>
            </a:r>
            <a:r>
              <a:rPr lang="bg-BG" sz="1300" dirty="0"/>
              <a:t>общи информационни запитвания е библиотекари, оборудвани с таблети да се разхождат из библиотеката и да помагат там, където видят, че има нужда.</a:t>
            </a:r>
          </a:p>
          <a:p>
            <a:r>
              <a:rPr lang="bg-BG" sz="1300" dirty="0"/>
              <a:t>В последните години се поставя и акцент върху сътрудничеството между библиотекари и преподаватели, където библиотекарят води част от курса и помага със специфичните информационни нужди за този курс.</a:t>
            </a:r>
          </a:p>
          <a:p>
            <a:r>
              <a:rPr lang="bg-BG" sz="1300" dirty="0"/>
              <a:t> </a:t>
            </a:r>
          </a:p>
        </p:txBody>
      </p:sp>
      <p:sp>
        <p:nvSpPr>
          <p:cNvPr id="4" name="Slide Number Placeholder 3"/>
          <p:cNvSpPr>
            <a:spLocks noGrp="1"/>
          </p:cNvSpPr>
          <p:nvPr>
            <p:ph type="sldNum" sz="quarter" idx="10"/>
          </p:nvPr>
        </p:nvSpPr>
        <p:spPr/>
        <p:txBody>
          <a:bodyPr/>
          <a:lstStyle/>
          <a:p>
            <a:fld id="{A08E286B-CF7C-4BE2-81F9-845DB3C9C875}" type="slidenum">
              <a:rPr lang="bg-BG" smtClean="0"/>
              <a:t>11</a:t>
            </a:fld>
            <a:endParaRPr lang="bg-BG"/>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bg-BG" dirty="0" smtClean="0"/>
              <a:t>Всички промени изредени дотук са отразени в променящата</a:t>
            </a:r>
            <a:r>
              <a:rPr lang="bg-BG" baseline="0" dirty="0" smtClean="0"/>
              <a:t> се организационна структура на академичната библиотека, която вече не акцентува върху събирането на колекции, а тяхното разкриване; не отговаря на информационни запитвания толкова, колкото преподава информационна грамотност; и не на последно място, приема за свое основно задължение обслужването на посетителите си. </a:t>
            </a:r>
          </a:p>
          <a:p>
            <a:r>
              <a:rPr lang="bg-BG" baseline="0" dirty="0" smtClean="0"/>
              <a:t>Изместващият се фокус към библиотечните услуги, който споменах по-рано е и една от причините библиотеките да заимстват модели на управление от бизнес организациите.</a:t>
            </a:r>
          </a:p>
          <a:p>
            <a:r>
              <a:rPr lang="bg-BG" baseline="0" dirty="0" smtClean="0"/>
              <a:t>Определяне на визията на библиотеката и формулиране на стратегичекси план вече се счита неотменна част от управлението й. И тук се усеща влиянието на бързо-развиващите се технологии  -  с постоянните промени, нуждата от планиране става все по-осезаема.  </a:t>
            </a:r>
          </a:p>
          <a:p>
            <a:endParaRPr lang="bg-BG" baseline="0" dirty="0" smtClean="0"/>
          </a:p>
          <a:p>
            <a:r>
              <a:rPr lang="bg-BG" baseline="0" dirty="0" smtClean="0"/>
              <a:t>Честите промени също предполагат и стратегическото управление на промяната или </a:t>
            </a:r>
            <a:r>
              <a:rPr lang="en-US" baseline="0" dirty="0" smtClean="0"/>
              <a:t>change management</a:t>
            </a:r>
            <a:r>
              <a:rPr lang="bg-BG" baseline="0" dirty="0" smtClean="0"/>
              <a:t>, което библиотеките използват при обучението на кадрите си, във връзка с новите услуги. В ерата на неспиращата промяна, може да се твърди, че тази стратегия е от жизнено-важно значение за библиотеките.</a:t>
            </a:r>
          </a:p>
        </p:txBody>
      </p:sp>
      <p:sp>
        <p:nvSpPr>
          <p:cNvPr id="4" name="Slide Number Placeholder 3"/>
          <p:cNvSpPr>
            <a:spLocks noGrp="1"/>
          </p:cNvSpPr>
          <p:nvPr>
            <p:ph type="sldNum" sz="quarter" idx="10"/>
          </p:nvPr>
        </p:nvSpPr>
        <p:spPr/>
        <p:txBody>
          <a:bodyPr/>
          <a:lstStyle/>
          <a:p>
            <a:fld id="{A08E286B-CF7C-4BE2-81F9-845DB3C9C875}" type="slidenum">
              <a:rPr lang="bg-BG" smtClean="0"/>
              <a:t>12</a:t>
            </a:fld>
            <a:endParaRPr lang="bg-BG"/>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bg-BG" baseline="0" dirty="0" smtClean="0"/>
              <a:t>Въпреки че изследвания показват, че студентите ще използват библиотеката  независимо от набора на услуги, възприятието им за библиотеката се подобрява, ако тя предлага повече и по-качествени услуги. Затова и маркетингът с цел усведомяване и популяризиране на различните услуги играе важна роля – в крайна сметка, не би имало смисъл от създаване на мобилно приложение, ако студентите не са уведомени за наличието на такова. Маркетинг стратегиите могат също да играят и информационна роля, като например постове в туитър или фейсбук, които насочват студентите към електронните ресурси на библиотеката.   </a:t>
            </a:r>
          </a:p>
          <a:p>
            <a:endParaRPr lang="bg-BG" baseline="0" dirty="0" smtClean="0"/>
          </a:p>
          <a:p>
            <a:r>
              <a:rPr lang="bg-BG" baseline="0" dirty="0" smtClean="0"/>
              <a:t>Оценката на качествето на услугите е свързано с маркетинга дотолкова доколкото е нужно да се разбере дали, ако една услуга не се използва е защото няма нужда от нея или защото не е популяризирана достатъчно. Например, инсталирането на 3-</a:t>
            </a:r>
            <a:r>
              <a:rPr lang="en-US" baseline="0" dirty="0" smtClean="0"/>
              <a:t>D </a:t>
            </a:r>
            <a:r>
              <a:rPr lang="bg-BG" baseline="0" dirty="0" smtClean="0"/>
              <a:t>принтер може да се счита за иновативен подход , но ако няма достатъчно информация как се използва и помощ при използването, то това остава една недоразвита и следователно ненужна услуга. </a:t>
            </a:r>
          </a:p>
          <a:p>
            <a:endParaRPr lang="bg-BG" baseline="0" dirty="0" smtClean="0"/>
          </a:p>
          <a:p>
            <a:r>
              <a:rPr lang="bg-BG" baseline="0" dirty="0" smtClean="0"/>
              <a:t>От друга страна, оценката на качеството се свърза и с доста спорната концепция на посетителите на библиотеката като нейни клиенти. Въпреки че, самият термин “клиенти” е недолюбван от библиотечаната общност, налице е фактът, че библиотеките се интересуват от това което мислят техните посетители, от това какви услуги използват и са заинтересувани да им предложат най-добрата среда за обучение и да ги окуражат в търсенето им на информация. Това само по себе си обяснява концепцията на управлението на взаимоотношенията с клиентите или </a:t>
            </a:r>
            <a:r>
              <a:rPr lang="en-US" baseline="0" dirty="0" smtClean="0"/>
              <a:t>CRM, </a:t>
            </a:r>
            <a:r>
              <a:rPr lang="bg-BG" baseline="0" dirty="0" smtClean="0"/>
              <a:t>която много библиотеки използват в стратегическото си планиране. </a:t>
            </a:r>
          </a:p>
          <a:p>
            <a:r>
              <a:rPr lang="bg-BG" baseline="0" dirty="0" smtClean="0"/>
              <a:t>В крайна сметка, не е нужно да мислим за ползвателите на библиотеките като клиенти, за да им предложим най-доброто обслужване.</a:t>
            </a:r>
          </a:p>
          <a:p>
            <a:endParaRPr lang="bg-BG" baseline="0" dirty="0" smtClean="0"/>
          </a:p>
          <a:p>
            <a:endParaRPr lang="bg-BG" baseline="0" dirty="0" smtClean="0"/>
          </a:p>
        </p:txBody>
      </p:sp>
      <p:sp>
        <p:nvSpPr>
          <p:cNvPr id="4" name="Slide Number Placeholder 3"/>
          <p:cNvSpPr>
            <a:spLocks noGrp="1"/>
          </p:cNvSpPr>
          <p:nvPr>
            <p:ph type="sldNum" sz="quarter" idx="10"/>
          </p:nvPr>
        </p:nvSpPr>
        <p:spPr/>
        <p:txBody>
          <a:bodyPr/>
          <a:lstStyle/>
          <a:p>
            <a:fld id="{A08E286B-CF7C-4BE2-81F9-845DB3C9C875}" type="slidenum">
              <a:rPr lang="bg-BG" smtClean="0"/>
              <a:t>13</a:t>
            </a:fld>
            <a:endParaRPr lang="bg-BG"/>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5881"/>
            <a:r>
              <a:rPr lang="bg-BG" sz="1300" dirty="0"/>
              <a:t>Още преди ерата на интернет и произтичащата от това постоянна свързаност, научните изследователи предсказват трансформацията във висшето образование, основаваща се на сътрудничество, където процесът на учене в академична среда не е строго йерархичен между преподаватели и студенти, а е по-скоро обменяне на знание и опит в мрежа от заинтересовани лица, подпомагани от новите технологии.Този нов модел на образование поставя под въпрос бъдещето на академичната библиотека, която се възприема като институция, приличаща на музей. </a:t>
            </a:r>
          </a:p>
          <a:p>
            <a:pPr defTabSz="965881"/>
            <a:r>
              <a:rPr lang="bg-BG" sz="1300" dirty="0"/>
              <a:t>Въпреки че днешно време в литературата (а по-често в публичното пространство) все още се намира скептицизъм по отношение на ролята на академичните библиотеки, последните 30 години промени доказват, че библиотеките са далеч от това да се превърнат в музеи. </a:t>
            </a:r>
          </a:p>
          <a:p>
            <a:pPr defTabSz="965881"/>
            <a:r>
              <a:rPr lang="bg-BG" sz="1300" dirty="0"/>
              <a:t>Академичните библиотеки еволюират заедно с технологиите и намират начини да обединят идеята за библиотеките като хранилище на знанието и място, където се обменят идеи и се създава знание.</a:t>
            </a:r>
          </a:p>
          <a:p>
            <a:endParaRPr lang="bg-BG" dirty="0"/>
          </a:p>
        </p:txBody>
      </p:sp>
      <p:sp>
        <p:nvSpPr>
          <p:cNvPr id="4" name="Slide Number Placeholder 3"/>
          <p:cNvSpPr>
            <a:spLocks noGrp="1"/>
          </p:cNvSpPr>
          <p:nvPr>
            <p:ph type="sldNum" sz="quarter" idx="10"/>
          </p:nvPr>
        </p:nvSpPr>
        <p:spPr/>
        <p:txBody>
          <a:bodyPr/>
          <a:lstStyle/>
          <a:p>
            <a:fld id="{A08E286B-CF7C-4BE2-81F9-845DB3C9C875}" type="slidenum">
              <a:rPr lang="bg-BG" smtClean="0"/>
              <a:t>14</a:t>
            </a:fld>
            <a:endParaRPr lang="bg-BG"/>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bg-BG" sz="1300" dirty="0"/>
              <a:t>Най-осезаемите промени в академичните библиотеки от последните години могат да се обобщат в три категории – технологични, организационно-управлеченски и социологични, или новото поколение читатели. Тези промени са, разбира се, взаимно-свързани и се влияят от цялостните промени в обществото както на световно, така и на местно ниво, продиктувани от общото технологично и икономическо развитие.</a:t>
            </a:r>
          </a:p>
          <a:p>
            <a:endParaRPr lang="bg-BG" sz="1300" dirty="0"/>
          </a:p>
        </p:txBody>
      </p:sp>
      <p:sp>
        <p:nvSpPr>
          <p:cNvPr id="4" name="Slide Number Placeholder 3"/>
          <p:cNvSpPr>
            <a:spLocks noGrp="1"/>
          </p:cNvSpPr>
          <p:nvPr>
            <p:ph type="sldNum" sz="quarter" idx="10"/>
          </p:nvPr>
        </p:nvSpPr>
        <p:spPr/>
        <p:txBody>
          <a:bodyPr/>
          <a:lstStyle/>
          <a:p>
            <a:fld id="{A08E286B-CF7C-4BE2-81F9-845DB3C9C875}" type="slidenum">
              <a:rPr lang="bg-BG" smtClean="0"/>
              <a:t>2</a:t>
            </a:fld>
            <a:endParaRPr lang="bg-BG"/>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bg-BG" sz="1300" dirty="0"/>
              <a:t>В пресечните точки на тези категории се формират тенденциите, които се наблюдават последните години в академичните библиотеки. Основните от тях са:</a:t>
            </a:r>
          </a:p>
          <a:p>
            <a:pPr lvl="0"/>
            <a:r>
              <a:rPr lang="bg-BG" sz="1300" dirty="0"/>
              <a:t>Мобилните технологии </a:t>
            </a:r>
          </a:p>
          <a:p>
            <a:pPr lvl="0"/>
            <a:r>
              <a:rPr lang="bg-BG" sz="1300" dirty="0"/>
              <a:t>Библиотеката като Място</a:t>
            </a:r>
          </a:p>
          <a:p>
            <a:pPr lvl="0"/>
            <a:r>
              <a:rPr lang="bg-BG" sz="1300" dirty="0"/>
              <a:t>Новите библиотечни услуги</a:t>
            </a:r>
          </a:p>
          <a:p>
            <a:r>
              <a:rPr lang="bg-BG" sz="1300" dirty="0"/>
              <a:t>Взимайки горните категории като отправни точки, ще разгледам промените настъпили през последните години в академичните библиотеки и трансформацията, която се поражда от тези промени като се съсредоточа предимно върху студентите като групата ползватели, която е най-вероятно да повлияе на бъдещите библиотечни функции, дотолкова доколкото техните очаквания формират предлаганите услугите.</a:t>
            </a:r>
            <a:endParaRPr lang="bg-BG" dirty="0" smtClean="0"/>
          </a:p>
          <a:p>
            <a:endParaRPr lang="bg-BG" dirty="0"/>
          </a:p>
        </p:txBody>
      </p:sp>
      <p:sp>
        <p:nvSpPr>
          <p:cNvPr id="4" name="Slide Number Placeholder 3"/>
          <p:cNvSpPr>
            <a:spLocks noGrp="1"/>
          </p:cNvSpPr>
          <p:nvPr>
            <p:ph type="sldNum" sz="quarter" idx="10"/>
          </p:nvPr>
        </p:nvSpPr>
        <p:spPr/>
        <p:txBody>
          <a:bodyPr/>
          <a:lstStyle/>
          <a:p>
            <a:fld id="{A08E286B-CF7C-4BE2-81F9-845DB3C9C875}" type="slidenum">
              <a:rPr lang="bg-BG" smtClean="0"/>
              <a:t>3</a:t>
            </a:fld>
            <a:endParaRPr lang="bg-BG"/>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bg-BG" sz="1300" dirty="0"/>
              <a:t>Едно нещо, което не се е променило е, че библиотеките предоставят достъп до информация.  Процесът на предоставяне на достъп е това, което се е променило и продължава да се променя заедно с развитието на технологиите. </a:t>
            </a:r>
          </a:p>
          <a:p>
            <a:endParaRPr lang="bg-BG" sz="1300" dirty="0"/>
          </a:p>
          <a:p>
            <a:r>
              <a:rPr lang="bg-BG" sz="1300" dirty="0"/>
              <a:t>Процесът, който започва с внедряването на автоматизираните системи се ускорява с появата на интернет, който улеснява достъпа до информация навсякъде и по всяко време, като в същото време налага нов подход към информацията, която вече е прекалено много, за да може да бъде смислено използвана. </a:t>
            </a:r>
          </a:p>
          <a:p>
            <a:endParaRPr lang="bg-BG" sz="1300" dirty="0"/>
          </a:p>
          <a:p>
            <a:r>
              <a:rPr lang="bg-BG" sz="1300" dirty="0"/>
              <a:t>С интернет започва навлизането на библиотеките в етапа на иновациите, започвайки с библиотечните каталози, които вече са достъпни навсякъде, където са и читателите. Онлайн каталогът се превръща в неизменна част от библиотечните ресурси и може да се каже, че е един от основните катализатори за технологичното развитие в библиотеката. Това развитие води до създаването на дигитални колекции, а заедно с онлайн каталога това може би са две от най-видимите промени в библиотеките от последните десетилетия. </a:t>
            </a:r>
          </a:p>
          <a:p>
            <a:endParaRPr lang="bg-BG" sz="1300" dirty="0"/>
          </a:p>
          <a:p>
            <a:r>
              <a:rPr lang="bg-BG" sz="1300" dirty="0"/>
              <a:t>Развитието на дигитални колекции започва да се възприема като новия неотменен дълг на библиотеките за „съхранение на знанието”, което от своя страна води до инвестирането в нови технологии, което пък ускорява навлизането на библиотеките във високо-технологичната среда на 21-ви век и предоставя мерилото за успешното „технологизиране” на библиотеките. </a:t>
            </a:r>
          </a:p>
          <a:p>
            <a:endParaRPr lang="bg-BG" sz="1300" dirty="0"/>
          </a:p>
          <a:p>
            <a:r>
              <a:rPr lang="bg-BG" sz="1300" dirty="0"/>
              <a:t>Наличието на лесно-достъпни дигитални материали, комбинирани с наличния достъп до компютри и други ИКТ, като скенери, принтери и мултимедия, създават предпоставката академичните библиотеките да бъдат не само пазители, но и „продуценти” на знанието. </a:t>
            </a:r>
            <a:r>
              <a:rPr lang="bg-BG" sz="1300" dirty="0"/>
              <a:t>Студенти и преподаватели имат възможността да обработват дигиталните материали от колекциите на библиотеката като по този начин създават нови материали, които стават част от библиотечните колекции. </a:t>
            </a:r>
            <a:endParaRPr lang="bg-BG" sz="13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bg-BG" sz="1400" dirty="0" smtClean="0"/>
              <a:t>В същото време, тези дигитални материали могат да се разпрострат далеч отвъд библиотеката с помощта на социалните медии, създавайки мрежи от сътрудничество сред световната академична общност. По този начин библиотеката се превръща в една от много централи в обмяната на знание и опит, както и платформа за разпростанението на това знание. Това от своя страна води до променящия се фокус от съхранение на колекциите към начини тези колекции да се направят откриваеми. Едно от основните начинания в тази посока е развитието на единичното поле за търсене, донякъде продиктувано от навиците, създадени от </a:t>
            </a:r>
            <a:r>
              <a:rPr lang="en-US" sz="1400" dirty="0" smtClean="0"/>
              <a:t>Google </a:t>
            </a:r>
            <a:r>
              <a:rPr lang="bg-BG" sz="1400" dirty="0" smtClean="0"/>
              <a:t>търсенето, но в основата му е нуждата да се обединят в едно търсещо поле разнообразните електронни ресурси, които са част от най-различни бази данни и колекции, които се съхраняват на различни виртуални места в библиотеката и поради това често остават неоткриваеми. </a:t>
            </a:r>
          </a:p>
          <a:p>
            <a:endParaRPr lang="bg-BG" sz="1300" dirty="0"/>
          </a:p>
          <a:p>
            <a:endParaRPr lang="bg-BG" sz="1300" dirty="0"/>
          </a:p>
        </p:txBody>
      </p:sp>
      <p:sp>
        <p:nvSpPr>
          <p:cNvPr id="4" name="Slide Number Placeholder 3"/>
          <p:cNvSpPr>
            <a:spLocks noGrp="1"/>
          </p:cNvSpPr>
          <p:nvPr>
            <p:ph type="sldNum" sz="quarter" idx="10"/>
          </p:nvPr>
        </p:nvSpPr>
        <p:spPr/>
        <p:txBody>
          <a:bodyPr/>
          <a:lstStyle/>
          <a:p>
            <a:fld id="{A08E286B-CF7C-4BE2-81F9-845DB3C9C875}" type="slidenum">
              <a:rPr lang="bg-BG" smtClean="0"/>
              <a:t>4</a:t>
            </a:fld>
            <a:endParaRPr lang="bg-BG"/>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bg-BG" sz="1300" dirty="0"/>
              <a:t>Възможностите на новите технологии разширяват значително набора от услуги в библиотеките, като някои са по-иновативни от други.</a:t>
            </a:r>
          </a:p>
          <a:p>
            <a:endParaRPr lang="bg-BG" sz="1300" dirty="0"/>
          </a:p>
          <a:p>
            <a:r>
              <a:rPr lang="bg-BG" sz="1300" dirty="0"/>
              <a:t>В първите години след възникването на социалните мрежи, библиотеките се сдобиха с профили в Туитър и Фейсбук и почнаха да водят блогове. Уики страниците вече са неотменна част от ресурсите на библиотеката, която ги създава и редактира като по този начин поднася информацията във формат, който е добре познат на студентите. Освен това, в самата Уикипедия вече могат да се намерят линкове към библиотечните ресурси, което осигурява на търсещите достъп до проверена и качествена информация. </a:t>
            </a:r>
          </a:p>
          <a:p>
            <a:endParaRPr lang="bg-BG" sz="1300" dirty="0"/>
          </a:p>
        </p:txBody>
      </p:sp>
      <p:sp>
        <p:nvSpPr>
          <p:cNvPr id="4" name="Slide Number Placeholder 3"/>
          <p:cNvSpPr>
            <a:spLocks noGrp="1"/>
          </p:cNvSpPr>
          <p:nvPr>
            <p:ph type="sldNum" sz="quarter" idx="10"/>
          </p:nvPr>
        </p:nvSpPr>
        <p:spPr/>
        <p:txBody>
          <a:bodyPr/>
          <a:lstStyle/>
          <a:p>
            <a:fld id="{A08E286B-CF7C-4BE2-81F9-845DB3C9C875}" type="slidenum">
              <a:rPr lang="bg-BG" smtClean="0"/>
              <a:t>5</a:t>
            </a:fld>
            <a:endParaRPr lang="bg-BG"/>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bg-BG" sz="1300" dirty="0"/>
              <a:t>Някои от по-иновативните решения на библиотеките са включването им в онлайн платформи като </a:t>
            </a:r>
            <a:r>
              <a:rPr lang="en-US" sz="1300" dirty="0"/>
              <a:t>Second Life</a:t>
            </a:r>
            <a:r>
              <a:rPr lang="bg-BG" sz="1300" dirty="0"/>
              <a:t>, където се превръщат в част от виртуален свят, с очакването, че този тип виртуално общуване ще става все по-разпространено и библиотечните услуги следва да са част от този виртуален свят, така както и в реалния. Един вид, библиотеките се подготвят за бъдеще, където виртуалното пространство е доминиращата среда.</a:t>
            </a:r>
          </a:p>
          <a:p>
            <a:endParaRPr lang="bg-BG" sz="1300" dirty="0"/>
          </a:p>
          <a:p>
            <a:pPr defTabSz="965881"/>
            <a:r>
              <a:rPr lang="bg-BG" sz="1300" dirty="0"/>
              <a:t>Развитието на 3-</a:t>
            </a:r>
            <a:r>
              <a:rPr lang="en-US" sz="1300" dirty="0"/>
              <a:t>D </a:t>
            </a:r>
            <a:r>
              <a:rPr lang="bg-BG" sz="1300" dirty="0"/>
              <a:t>принтерите пък дава тласък на въвеждането им в библиотеките, където дават възможност за нагледно обучение или реализиране на проекти, които иначе биха били само дигитални. 3-</a:t>
            </a:r>
            <a:r>
              <a:rPr lang="en-US" sz="1300" dirty="0"/>
              <a:t>D </a:t>
            </a:r>
            <a:r>
              <a:rPr lang="bg-BG" sz="1300" dirty="0"/>
              <a:t>принтерите се вписват и много добре в концепцията за </a:t>
            </a:r>
            <a:r>
              <a:rPr lang="en-US" sz="1300" dirty="0"/>
              <a:t>maker</a:t>
            </a:r>
            <a:r>
              <a:rPr lang="bg-BG" sz="1300" dirty="0"/>
              <a:t>-</a:t>
            </a:r>
            <a:r>
              <a:rPr lang="en-US" sz="1300" dirty="0"/>
              <a:t>spaces</a:t>
            </a:r>
            <a:r>
              <a:rPr lang="bg-BG" sz="1300" dirty="0"/>
              <a:t>, или творческите пространства, които са обособени места в библиотеката, оборудвани с различни технологии и предразпологащи към креативна и екипна работа. </a:t>
            </a:r>
            <a:endParaRPr lang="bg-BG" dirty="0" smtClean="0"/>
          </a:p>
          <a:p>
            <a:endParaRPr lang="bg-BG" sz="1300" dirty="0"/>
          </a:p>
        </p:txBody>
      </p:sp>
      <p:sp>
        <p:nvSpPr>
          <p:cNvPr id="4" name="Slide Number Placeholder 3"/>
          <p:cNvSpPr>
            <a:spLocks noGrp="1"/>
          </p:cNvSpPr>
          <p:nvPr>
            <p:ph type="sldNum" sz="quarter" idx="10"/>
          </p:nvPr>
        </p:nvSpPr>
        <p:spPr/>
        <p:txBody>
          <a:bodyPr/>
          <a:lstStyle/>
          <a:p>
            <a:fld id="{A08E286B-CF7C-4BE2-81F9-845DB3C9C875}" type="slidenum">
              <a:rPr lang="bg-BG" smtClean="0"/>
              <a:t>6</a:t>
            </a:fld>
            <a:endParaRPr lang="bg-BG"/>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5881"/>
            <a:r>
              <a:rPr lang="bg-BG" sz="1300" dirty="0"/>
              <a:t>Постоянната свързаност между хората, олицотворена от идеята за „винаги включените” (</a:t>
            </a:r>
            <a:r>
              <a:rPr lang="en-US" sz="1300" dirty="0"/>
              <a:t>always</a:t>
            </a:r>
            <a:r>
              <a:rPr lang="bg-BG" sz="1300" dirty="0"/>
              <a:t>-</a:t>
            </a:r>
            <a:r>
              <a:rPr lang="en-US" sz="1300" dirty="0"/>
              <a:t>on</a:t>
            </a:r>
            <a:r>
              <a:rPr lang="bg-BG" sz="1300" dirty="0"/>
              <a:t>) технологии е в резултат от огромното разрастване в използването на мобилни устройства.</a:t>
            </a:r>
          </a:p>
          <a:p>
            <a:endParaRPr lang="bg-BG" dirty="0" smtClean="0"/>
          </a:p>
          <a:p>
            <a:r>
              <a:rPr lang="bg-BG" sz="1300" dirty="0"/>
              <a:t>Ако онлайн каталогът изкара библиотечните ресурси пред света, то мобилните технологии предоставят достъп до този каталог в джоба на всеки един човек. Също както търсенето в Гугъл, ползвателите на библиотеките очакват да могат да търсят в онлайн каталога, да отбелязват и запазват резултати, да заявяват материали и да проверяват заетите си такива през мобилните си устройства.</a:t>
            </a:r>
            <a:r>
              <a:rPr lang="en-US" sz="1300" dirty="0"/>
              <a:t> </a:t>
            </a:r>
          </a:p>
          <a:p>
            <a:pPr defTabSz="965881"/>
            <a:r>
              <a:rPr lang="bg-BG" sz="1300" dirty="0"/>
              <a:t>Поради това мобилните приложения стават важна част от библиотечните услуги. Мобилните технологии обединяват функции като достъп до каталога, анотиране на материали и заявка на книги с услуги като библиотечни справки и запитвания, както и с информация за самата библиотека като работно време, свободни компютри и местоположение на различните ресурси. Едно добре разработено приложение поставя не само каталога в ръцете на ползвателите, но реално и виртуално цялата библиотека с целия ѝ набор от услуги. Затова и може да се каже, че мобилните приложения успяват да реализират отдавашните предвиждания за библиотеката като напълно виртуална среда.</a:t>
            </a:r>
          </a:p>
          <a:p>
            <a:endParaRPr lang="bg-BG" dirty="0"/>
          </a:p>
        </p:txBody>
      </p:sp>
      <p:sp>
        <p:nvSpPr>
          <p:cNvPr id="4" name="Slide Number Placeholder 3"/>
          <p:cNvSpPr>
            <a:spLocks noGrp="1"/>
          </p:cNvSpPr>
          <p:nvPr>
            <p:ph type="sldNum" sz="quarter" idx="10"/>
          </p:nvPr>
        </p:nvSpPr>
        <p:spPr/>
        <p:txBody>
          <a:bodyPr/>
          <a:lstStyle/>
          <a:p>
            <a:fld id="{A08E286B-CF7C-4BE2-81F9-845DB3C9C875}" type="slidenum">
              <a:rPr lang="bg-BG" smtClean="0"/>
              <a:t>7</a:t>
            </a:fld>
            <a:endParaRPr lang="bg-BG"/>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bg-BG" sz="1300" dirty="0"/>
              <a:t>Развития свързани с мобилните технологии като добавената реалност или </a:t>
            </a:r>
            <a:r>
              <a:rPr lang="en-US" sz="1300" dirty="0"/>
              <a:t>AR </a:t>
            </a:r>
            <a:r>
              <a:rPr lang="bg-BG" sz="1300" dirty="0"/>
              <a:t>(</a:t>
            </a:r>
            <a:r>
              <a:rPr lang="en-US" sz="1300" dirty="0"/>
              <a:t>augmented reality</a:t>
            </a:r>
            <a:r>
              <a:rPr lang="bg-BG" sz="1300" dirty="0"/>
              <a:t>), са още една възможност за иновация в библиотечната среда. Едно от предложенията е, че </a:t>
            </a:r>
            <a:r>
              <a:rPr lang="en-US" sz="1300" dirty="0"/>
              <a:t>AR</a:t>
            </a:r>
            <a:r>
              <a:rPr lang="bg-BG" sz="1300" dirty="0"/>
              <a:t> може да свърже разглеждането на рафтовете при търсене на ресурси с виртуалното търсене в онлайн каталога, като при търсене по рафтовете </a:t>
            </a:r>
            <a:r>
              <a:rPr lang="en-US" sz="1300" dirty="0"/>
              <a:t>AR </a:t>
            </a:r>
            <a:r>
              <a:rPr lang="bg-BG" sz="1300" dirty="0"/>
              <a:t>програмата от мобилното устройство „наслагва” резултатите от каталога, свързани с въпросния ресурс, намиращ се на рафта и дори показва пътя до другите ресурси</a:t>
            </a:r>
            <a:r>
              <a:rPr lang="en-US" sz="1300" dirty="0"/>
              <a:t>.</a:t>
            </a:r>
            <a:r>
              <a:rPr lang="bg-BG" sz="1300" dirty="0"/>
              <a:t> </a:t>
            </a:r>
            <a:endParaRPr lang="bg-BG" dirty="0"/>
          </a:p>
        </p:txBody>
      </p:sp>
      <p:sp>
        <p:nvSpPr>
          <p:cNvPr id="4" name="Slide Number Placeholder 3"/>
          <p:cNvSpPr>
            <a:spLocks noGrp="1"/>
          </p:cNvSpPr>
          <p:nvPr>
            <p:ph type="sldNum" sz="quarter" idx="10"/>
          </p:nvPr>
        </p:nvSpPr>
        <p:spPr/>
        <p:txBody>
          <a:bodyPr/>
          <a:lstStyle/>
          <a:p>
            <a:fld id="{A08E286B-CF7C-4BE2-81F9-845DB3C9C875}" type="slidenum">
              <a:rPr lang="bg-BG" smtClean="0"/>
              <a:t>8</a:t>
            </a:fld>
            <a:endParaRPr lang="bg-BG"/>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bg-BG" sz="1300" dirty="0"/>
              <a:t>Новите технологии променят не само библиотеките, но и техните ползватели и скоро след появята на интернет се обособява и новото поколение. Според различните наблюдатели това е поколението на хората, които притежават интуитивно разбиране за технологиите; могат да работят над няколко неща едновременно, но в същото време вниманието им рядко се задържа за дълго време; общуват повече от всякога помежду си, но рядко лице в лице; и най-вече имат потребност да са винаги свързани в онлайн средата. </a:t>
            </a:r>
          </a:p>
          <a:p>
            <a:endParaRPr lang="bg-BG" sz="1300" dirty="0"/>
          </a:p>
          <a:p>
            <a:r>
              <a:rPr lang="bg-BG" sz="1300" dirty="0"/>
              <a:t>Това е така нареченето поколение </a:t>
            </a:r>
            <a:r>
              <a:rPr lang="en-US" sz="1300" dirty="0"/>
              <a:t>Y, </a:t>
            </a:r>
            <a:r>
              <a:rPr lang="bg-BG" sz="1300" dirty="0"/>
              <a:t>което вече почти две десетилетия е активен участник в академичната среда, привнасяйки технологиите, които използва и начина си на учене и работа, като по тази начин формира контурите на библиотеката като институция и пространство.</a:t>
            </a:r>
          </a:p>
          <a:p>
            <a:endParaRPr lang="bg-BG" sz="1300" dirty="0"/>
          </a:p>
          <a:p>
            <a:pPr defTabSz="965881"/>
            <a:r>
              <a:rPr lang="bg-BG" sz="1300" dirty="0"/>
              <a:t>В началото на 21-ви век въпросът за пространството  и как следва да бъде използвано то, отразява изместващият се фокус от библиотечните колекции към библиотечните услугите. За новото поколение студенти библиотеката не е просто мястото, където имат достъп до информация, но и мястото, където общуват с едни други, където учат, работят и създават заедно различни проекти. Всички тези различни дейност изискват и различни места – зали за групова работа; стаи с по-специфично оборудване, като презентационни екрани; зали, където се пази тишина и такива където студентите могат свободно да дискутират; не на последно място, места за почивки. С обединяването на тези функции възниква концепцията за ‘образователните пространства’  - или накратко място за социализация, където студентите могат да учат заедно или по отделно.  </a:t>
            </a:r>
          </a:p>
          <a:p>
            <a:endParaRPr lang="bg-BG" dirty="0" smtClean="0"/>
          </a:p>
        </p:txBody>
      </p:sp>
      <p:sp>
        <p:nvSpPr>
          <p:cNvPr id="4" name="Slide Number Placeholder 3"/>
          <p:cNvSpPr>
            <a:spLocks noGrp="1"/>
          </p:cNvSpPr>
          <p:nvPr>
            <p:ph type="sldNum" sz="quarter" idx="10"/>
          </p:nvPr>
        </p:nvSpPr>
        <p:spPr/>
        <p:txBody>
          <a:bodyPr/>
          <a:lstStyle/>
          <a:p>
            <a:fld id="{A08E286B-CF7C-4BE2-81F9-845DB3C9C875}" type="slidenum">
              <a:rPr lang="bg-BG" smtClean="0"/>
              <a:t>9</a:t>
            </a:fld>
            <a:endParaRPr lang="bg-BG"/>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bg-B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bg-BG"/>
          </a:p>
        </p:txBody>
      </p:sp>
      <p:sp>
        <p:nvSpPr>
          <p:cNvPr id="4" name="Date Placeholder 3"/>
          <p:cNvSpPr>
            <a:spLocks noGrp="1"/>
          </p:cNvSpPr>
          <p:nvPr>
            <p:ph type="dt" sz="half" idx="10"/>
          </p:nvPr>
        </p:nvSpPr>
        <p:spPr/>
        <p:txBody>
          <a:bodyPr/>
          <a:lstStyle/>
          <a:p>
            <a:fld id="{1E21A721-BD84-4A43-98D5-708224894317}" type="datetimeFigureOut">
              <a:rPr lang="bg-BG" smtClean="0"/>
              <a:t>16.9.2018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73DB7D91-FED4-4135-BE7A-7DA986D19C03}" type="slidenum">
              <a:rPr lang="bg-BG" smtClean="0"/>
              <a:t>‹#›</a:t>
            </a:fld>
            <a:endParaRPr lang="bg-B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p>
            <a:fld id="{1E21A721-BD84-4A43-98D5-708224894317}" type="datetimeFigureOut">
              <a:rPr lang="bg-BG" smtClean="0"/>
              <a:t>16.9.2018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73DB7D91-FED4-4135-BE7A-7DA986D19C03}" type="slidenum">
              <a:rPr lang="bg-BG" smtClean="0"/>
              <a:t>‹#›</a:t>
            </a:fld>
            <a:endParaRPr lang="bg-B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bg-B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p>
            <a:fld id="{1E21A721-BD84-4A43-98D5-708224894317}" type="datetimeFigureOut">
              <a:rPr lang="bg-BG" smtClean="0"/>
              <a:t>16.9.2018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73DB7D91-FED4-4135-BE7A-7DA986D19C03}" type="slidenum">
              <a:rPr lang="bg-BG" smtClean="0"/>
              <a:t>‹#›</a:t>
            </a:fld>
            <a:endParaRPr lang="bg-B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p>
            <a:fld id="{1E21A721-BD84-4A43-98D5-708224894317}" type="datetimeFigureOut">
              <a:rPr lang="bg-BG" smtClean="0"/>
              <a:t>16.9.2018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73DB7D91-FED4-4135-BE7A-7DA986D19C03}" type="slidenum">
              <a:rPr lang="bg-BG" smtClean="0"/>
              <a:t>‹#›</a:t>
            </a:fld>
            <a:endParaRPr lang="bg-B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bg-B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21A721-BD84-4A43-98D5-708224894317}" type="datetimeFigureOut">
              <a:rPr lang="bg-BG" smtClean="0"/>
              <a:t>16.9.2018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73DB7D91-FED4-4135-BE7A-7DA986D19C03}" type="slidenum">
              <a:rPr lang="bg-BG" smtClean="0"/>
              <a:t>‹#›</a:t>
            </a:fld>
            <a:endParaRPr lang="bg-B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5" name="Date Placeholder 4"/>
          <p:cNvSpPr>
            <a:spLocks noGrp="1"/>
          </p:cNvSpPr>
          <p:nvPr>
            <p:ph type="dt" sz="half" idx="10"/>
          </p:nvPr>
        </p:nvSpPr>
        <p:spPr/>
        <p:txBody>
          <a:bodyPr/>
          <a:lstStyle/>
          <a:p>
            <a:fld id="{1E21A721-BD84-4A43-98D5-708224894317}" type="datetimeFigureOut">
              <a:rPr lang="bg-BG" smtClean="0"/>
              <a:t>16.9.2018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73DB7D91-FED4-4135-BE7A-7DA986D19C03}" type="slidenum">
              <a:rPr lang="bg-BG" smtClean="0"/>
              <a:t>‹#›</a:t>
            </a:fld>
            <a:endParaRPr lang="bg-B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bg-B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7" name="Date Placeholder 6"/>
          <p:cNvSpPr>
            <a:spLocks noGrp="1"/>
          </p:cNvSpPr>
          <p:nvPr>
            <p:ph type="dt" sz="half" idx="10"/>
          </p:nvPr>
        </p:nvSpPr>
        <p:spPr/>
        <p:txBody>
          <a:bodyPr/>
          <a:lstStyle/>
          <a:p>
            <a:fld id="{1E21A721-BD84-4A43-98D5-708224894317}" type="datetimeFigureOut">
              <a:rPr lang="bg-BG" smtClean="0"/>
              <a:t>16.9.2018 г.</a:t>
            </a:fld>
            <a:endParaRPr lang="bg-BG"/>
          </a:p>
        </p:txBody>
      </p:sp>
      <p:sp>
        <p:nvSpPr>
          <p:cNvPr id="8" name="Footer Placeholder 7"/>
          <p:cNvSpPr>
            <a:spLocks noGrp="1"/>
          </p:cNvSpPr>
          <p:nvPr>
            <p:ph type="ftr" sz="quarter" idx="11"/>
          </p:nvPr>
        </p:nvSpPr>
        <p:spPr/>
        <p:txBody>
          <a:bodyPr/>
          <a:lstStyle/>
          <a:p>
            <a:endParaRPr lang="bg-BG"/>
          </a:p>
        </p:txBody>
      </p:sp>
      <p:sp>
        <p:nvSpPr>
          <p:cNvPr id="9" name="Slide Number Placeholder 8"/>
          <p:cNvSpPr>
            <a:spLocks noGrp="1"/>
          </p:cNvSpPr>
          <p:nvPr>
            <p:ph type="sldNum" sz="quarter" idx="12"/>
          </p:nvPr>
        </p:nvSpPr>
        <p:spPr/>
        <p:txBody>
          <a:bodyPr/>
          <a:lstStyle/>
          <a:p>
            <a:fld id="{73DB7D91-FED4-4135-BE7A-7DA986D19C03}" type="slidenum">
              <a:rPr lang="bg-BG" smtClean="0"/>
              <a:t>‹#›</a:t>
            </a:fld>
            <a:endParaRPr lang="bg-B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Date Placeholder 2"/>
          <p:cNvSpPr>
            <a:spLocks noGrp="1"/>
          </p:cNvSpPr>
          <p:nvPr>
            <p:ph type="dt" sz="half" idx="10"/>
          </p:nvPr>
        </p:nvSpPr>
        <p:spPr/>
        <p:txBody>
          <a:bodyPr/>
          <a:lstStyle/>
          <a:p>
            <a:fld id="{1E21A721-BD84-4A43-98D5-708224894317}" type="datetimeFigureOut">
              <a:rPr lang="bg-BG" smtClean="0"/>
              <a:t>16.9.2018 г.</a:t>
            </a:fld>
            <a:endParaRPr lang="bg-BG"/>
          </a:p>
        </p:txBody>
      </p:sp>
      <p:sp>
        <p:nvSpPr>
          <p:cNvPr id="4" name="Footer Placeholder 3"/>
          <p:cNvSpPr>
            <a:spLocks noGrp="1"/>
          </p:cNvSpPr>
          <p:nvPr>
            <p:ph type="ftr" sz="quarter" idx="11"/>
          </p:nvPr>
        </p:nvSpPr>
        <p:spPr/>
        <p:txBody>
          <a:bodyPr/>
          <a:lstStyle/>
          <a:p>
            <a:endParaRPr lang="bg-BG"/>
          </a:p>
        </p:txBody>
      </p:sp>
      <p:sp>
        <p:nvSpPr>
          <p:cNvPr id="5" name="Slide Number Placeholder 4"/>
          <p:cNvSpPr>
            <a:spLocks noGrp="1"/>
          </p:cNvSpPr>
          <p:nvPr>
            <p:ph type="sldNum" sz="quarter" idx="12"/>
          </p:nvPr>
        </p:nvSpPr>
        <p:spPr/>
        <p:txBody>
          <a:bodyPr/>
          <a:lstStyle/>
          <a:p>
            <a:fld id="{73DB7D91-FED4-4135-BE7A-7DA986D19C03}" type="slidenum">
              <a:rPr lang="bg-BG" smtClean="0"/>
              <a:t>‹#›</a:t>
            </a:fld>
            <a:endParaRPr lang="bg-B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21A721-BD84-4A43-98D5-708224894317}" type="datetimeFigureOut">
              <a:rPr lang="bg-BG" smtClean="0"/>
              <a:t>16.9.2018 г.</a:t>
            </a:fld>
            <a:endParaRPr lang="bg-BG"/>
          </a:p>
        </p:txBody>
      </p:sp>
      <p:sp>
        <p:nvSpPr>
          <p:cNvPr id="3" name="Footer Placeholder 2"/>
          <p:cNvSpPr>
            <a:spLocks noGrp="1"/>
          </p:cNvSpPr>
          <p:nvPr>
            <p:ph type="ftr" sz="quarter" idx="11"/>
          </p:nvPr>
        </p:nvSpPr>
        <p:spPr/>
        <p:txBody>
          <a:bodyPr/>
          <a:lstStyle/>
          <a:p>
            <a:endParaRPr lang="bg-BG"/>
          </a:p>
        </p:txBody>
      </p:sp>
      <p:sp>
        <p:nvSpPr>
          <p:cNvPr id="4" name="Slide Number Placeholder 3"/>
          <p:cNvSpPr>
            <a:spLocks noGrp="1"/>
          </p:cNvSpPr>
          <p:nvPr>
            <p:ph type="sldNum" sz="quarter" idx="12"/>
          </p:nvPr>
        </p:nvSpPr>
        <p:spPr/>
        <p:txBody>
          <a:bodyPr/>
          <a:lstStyle/>
          <a:p>
            <a:fld id="{73DB7D91-FED4-4135-BE7A-7DA986D19C03}" type="slidenum">
              <a:rPr lang="bg-BG" smtClean="0"/>
              <a:t>‹#›</a:t>
            </a:fld>
            <a:endParaRPr lang="bg-B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bg-B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21A721-BD84-4A43-98D5-708224894317}" type="datetimeFigureOut">
              <a:rPr lang="bg-BG" smtClean="0"/>
              <a:t>16.9.2018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73DB7D91-FED4-4135-BE7A-7DA986D19C03}" type="slidenum">
              <a:rPr lang="bg-BG" smtClean="0"/>
              <a:t>‹#›</a:t>
            </a:fld>
            <a:endParaRPr lang="bg-B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bg-B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g-B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21A721-BD84-4A43-98D5-708224894317}" type="datetimeFigureOut">
              <a:rPr lang="bg-BG" smtClean="0"/>
              <a:t>16.9.2018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73DB7D91-FED4-4135-BE7A-7DA986D19C03}" type="slidenum">
              <a:rPr lang="bg-BG" smtClean="0"/>
              <a:t>‹#›</a:t>
            </a:fld>
            <a:endParaRPr lang="bg-BG"/>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bg-BG"/>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21A721-BD84-4A43-98D5-708224894317}" type="datetimeFigureOut">
              <a:rPr lang="bg-BG" smtClean="0"/>
              <a:t>16.9.2018 г.</a:t>
            </a:fld>
            <a:endParaRPr lang="bg-B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g-BG"/>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B7D91-FED4-4135-BE7A-7DA986D19C03}" type="slidenum">
              <a:rPr lang="bg-BG" smtClean="0"/>
              <a:t>‹#›</a:t>
            </a:fld>
            <a:endParaRPr lang="bg-B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digitalworkplacegroup.com/2013/05/14/video-link-second-life-and-data-visualisation-in-the-digital-workplac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Трансформиращи се библиотеки</a:t>
            </a:r>
            <a:endParaRPr lang="bg-BG"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Новото Поколение</a:t>
            </a:r>
            <a:endParaRPr lang="bg-BG" dirty="0"/>
          </a:p>
        </p:txBody>
      </p:sp>
      <p:sp>
        <p:nvSpPr>
          <p:cNvPr id="3" name="Content Placeholder 2"/>
          <p:cNvSpPr>
            <a:spLocks noGrp="1"/>
          </p:cNvSpPr>
          <p:nvPr>
            <p:ph idx="1"/>
          </p:nvPr>
        </p:nvSpPr>
        <p:spPr/>
        <p:txBody>
          <a:bodyPr/>
          <a:lstStyle/>
          <a:p>
            <a:r>
              <a:rPr lang="bg-BG" dirty="0" smtClean="0"/>
              <a:t>Библиотеката и “третите места”</a:t>
            </a:r>
          </a:p>
          <a:p>
            <a:pPr lvl="1">
              <a:buNone/>
            </a:pPr>
            <a:endParaRPr lang="bg-BG" dirty="0" smtClean="0"/>
          </a:p>
          <a:p>
            <a:endParaRPr lang="bg-BG" dirty="0" smtClean="0"/>
          </a:p>
        </p:txBody>
      </p:sp>
      <p:pic>
        <p:nvPicPr>
          <p:cNvPr id="4" name="Picture 3" descr="42ceddf77030391ce1bdf2606087214c.jpg"/>
          <p:cNvPicPr>
            <a:picLocks noChangeAspect="1"/>
          </p:cNvPicPr>
          <p:nvPr/>
        </p:nvPicPr>
        <p:blipFill>
          <a:blip r:embed="rId3" cstate="print"/>
          <a:stretch>
            <a:fillRect/>
          </a:stretch>
        </p:blipFill>
        <p:spPr>
          <a:xfrm>
            <a:off x="1331640" y="2206922"/>
            <a:ext cx="6192688" cy="424641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Новите библиотечни услуги</a:t>
            </a:r>
            <a:endParaRPr lang="bg-BG" dirty="0" smtClean="0"/>
          </a:p>
        </p:txBody>
      </p:sp>
      <p:sp>
        <p:nvSpPr>
          <p:cNvPr id="3" name="Content Placeholder 2"/>
          <p:cNvSpPr>
            <a:spLocks noGrp="1"/>
          </p:cNvSpPr>
          <p:nvPr>
            <p:ph idx="1"/>
          </p:nvPr>
        </p:nvSpPr>
        <p:spPr/>
        <p:txBody>
          <a:bodyPr/>
          <a:lstStyle/>
          <a:p>
            <a:endParaRPr lang="bg-BG" dirty="0" smtClean="0"/>
          </a:p>
          <a:p>
            <a:r>
              <a:rPr lang="bg-BG" dirty="0" smtClean="0"/>
              <a:t>Дигитални колекции</a:t>
            </a:r>
          </a:p>
          <a:p>
            <a:endParaRPr lang="bg-BG" dirty="0" smtClean="0"/>
          </a:p>
          <a:p>
            <a:r>
              <a:rPr lang="bg-BG" dirty="0" smtClean="0"/>
              <a:t>Информационна грамотност</a:t>
            </a:r>
          </a:p>
          <a:p>
            <a:endParaRPr lang="bg-BG" dirty="0"/>
          </a:p>
          <a:p>
            <a:r>
              <a:rPr lang="bg-BG" dirty="0" smtClean="0"/>
              <a:t>Сътрудничество в обучението</a:t>
            </a:r>
          </a:p>
          <a:p>
            <a:pPr lvl="1"/>
            <a:endParaRPr lang="bg-BG" dirty="0"/>
          </a:p>
        </p:txBody>
      </p:sp>
      <p:pic>
        <p:nvPicPr>
          <p:cNvPr id="4" name="Picture 3" descr="download.jpg"/>
          <p:cNvPicPr>
            <a:picLocks noChangeAspect="1"/>
          </p:cNvPicPr>
          <p:nvPr/>
        </p:nvPicPr>
        <p:blipFill>
          <a:blip r:embed="rId3" cstate="print"/>
          <a:stretch>
            <a:fillRect/>
          </a:stretch>
        </p:blipFill>
        <p:spPr>
          <a:xfrm>
            <a:off x="6660232" y="2961878"/>
            <a:ext cx="2095500" cy="1619250"/>
          </a:xfrm>
          <a:prstGeom prst="rect">
            <a:avLst/>
          </a:prstGeom>
        </p:spPr>
      </p:pic>
      <p:pic>
        <p:nvPicPr>
          <p:cNvPr id="5" name="Picture 4" descr="download (1).jpg"/>
          <p:cNvPicPr>
            <a:picLocks noChangeAspect="1"/>
          </p:cNvPicPr>
          <p:nvPr/>
        </p:nvPicPr>
        <p:blipFill>
          <a:blip r:embed="rId4" cstate="print"/>
          <a:stretch>
            <a:fillRect/>
          </a:stretch>
        </p:blipFill>
        <p:spPr>
          <a:xfrm>
            <a:off x="6660232" y="4674473"/>
            <a:ext cx="2088231" cy="177886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Организация и управление</a:t>
            </a:r>
            <a:endParaRPr lang="bg-BG" dirty="0"/>
          </a:p>
        </p:txBody>
      </p:sp>
      <p:sp>
        <p:nvSpPr>
          <p:cNvPr id="3" name="Content Placeholder 2"/>
          <p:cNvSpPr>
            <a:spLocks noGrp="1"/>
          </p:cNvSpPr>
          <p:nvPr>
            <p:ph idx="1"/>
          </p:nvPr>
        </p:nvSpPr>
        <p:spPr>
          <a:xfrm>
            <a:off x="457200" y="1600200"/>
            <a:ext cx="8229600" cy="4781128"/>
          </a:xfrm>
        </p:spPr>
        <p:txBody>
          <a:bodyPr>
            <a:normAutofit/>
          </a:bodyPr>
          <a:lstStyle/>
          <a:p>
            <a:r>
              <a:rPr lang="bg-BG" dirty="0" smtClean="0"/>
              <a:t>Стратегия за управление</a:t>
            </a:r>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a:t>C</a:t>
            </a:r>
            <a:r>
              <a:rPr lang="en-US" baseline="0" dirty="0" smtClean="0"/>
              <a:t>hange management</a:t>
            </a:r>
            <a:endParaRPr lang="bg-BG" dirty="0" smtClean="0"/>
          </a:p>
          <a:p>
            <a:endParaRPr lang="bg-BG" dirty="0" smtClean="0"/>
          </a:p>
        </p:txBody>
      </p:sp>
      <p:pic>
        <p:nvPicPr>
          <p:cNvPr id="6" name="Picture 5" descr="strategic_planning_image.jpg"/>
          <p:cNvPicPr>
            <a:picLocks noChangeAspect="1"/>
          </p:cNvPicPr>
          <p:nvPr/>
        </p:nvPicPr>
        <p:blipFill>
          <a:blip r:embed="rId3" cstate="print"/>
          <a:stretch>
            <a:fillRect/>
          </a:stretch>
        </p:blipFill>
        <p:spPr>
          <a:xfrm>
            <a:off x="1906951" y="2132856"/>
            <a:ext cx="4897297" cy="359951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Организация и управление</a:t>
            </a:r>
            <a:endParaRPr lang="bg-BG" dirty="0"/>
          </a:p>
        </p:txBody>
      </p:sp>
      <p:sp>
        <p:nvSpPr>
          <p:cNvPr id="3" name="Content Placeholder 2"/>
          <p:cNvSpPr>
            <a:spLocks noGrp="1"/>
          </p:cNvSpPr>
          <p:nvPr>
            <p:ph idx="1"/>
          </p:nvPr>
        </p:nvSpPr>
        <p:spPr/>
        <p:txBody>
          <a:bodyPr/>
          <a:lstStyle/>
          <a:p>
            <a:pPr>
              <a:buNone/>
            </a:pPr>
            <a:endParaRPr lang="bg-BG" dirty="0" smtClean="0"/>
          </a:p>
          <a:p>
            <a:r>
              <a:rPr lang="bg-BG" dirty="0" smtClean="0"/>
              <a:t>Маркетинг</a:t>
            </a:r>
          </a:p>
          <a:p>
            <a:endParaRPr lang="bg-BG" dirty="0" smtClean="0"/>
          </a:p>
          <a:p>
            <a:r>
              <a:rPr lang="bg-BG" dirty="0" smtClean="0"/>
              <a:t>Качество на услугите</a:t>
            </a:r>
          </a:p>
          <a:p>
            <a:pPr>
              <a:buNone/>
            </a:pPr>
            <a:endParaRPr lang="bg-BG" dirty="0" smtClean="0"/>
          </a:p>
          <a:p>
            <a:r>
              <a:rPr lang="bg-BG" dirty="0" smtClean="0"/>
              <a:t>Посетителите като клиенти?</a:t>
            </a:r>
            <a:endParaRPr lang="bg-BG" dirty="0"/>
          </a:p>
        </p:txBody>
      </p:sp>
      <p:pic>
        <p:nvPicPr>
          <p:cNvPr id="4" name="Picture 3" descr="social_media.jpg"/>
          <p:cNvPicPr>
            <a:picLocks noChangeAspect="1"/>
          </p:cNvPicPr>
          <p:nvPr/>
        </p:nvPicPr>
        <p:blipFill>
          <a:blip r:embed="rId3" cstate="print"/>
          <a:stretch>
            <a:fillRect/>
          </a:stretch>
        </p:blipFill>
        <p:spPr>
          <a:xfrm>
            <a:off x="4716016" y="1340768"/>
            <a:ext cx="3342074" cy="316835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43000"/>
          </a:xfrm>
        </p:spPr>
        <p:txBody>
          <a:bodyPr>
            <a:normAutofit fontScale="90000"/>
          </a:bodyPr>
          <a:lstStyle/>
          <a:p>
            <a:r>
              <a:rPr lang="bg-BG" dirty="0" smtClean="0"/>
              <a:t>Трансформираната библиотека – център на знанието</a:t>
            </a:r>
            <a:br>
              <a:rPr lang="bg-BG" dirty="0" smtClean="0"/>
            </a:br>
            <a:endParaRPr lang="bg-BG" dirty="0"/>
          </a:p>
        </p:txBody>
      </p:sp>
      <p:graphicFrame>
        <p:nvGraphicFramePr>
          <p:cNvPr id="4" name="Content Placeholder 3"/>
          <p:cNvGraphicFramePr>
            <a:graphicFrameLocks noGrp="1"/>
          </p:cNvGraphicFramePr>
          <p:nvPr>
            <p:ph idx="1"/>
          </p:nvPr>
        </p:nvGraphicFramePr>
        <p:xfrm>
          <a:off x="0" y="1268760"/>
          <a:ext cx="9144000" cy="5517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467544" y="1556792"/>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ounded Rectangle 6"/>
          <p:cNvSpPr/>
          <p:nvPr/>
        </p:nvSpPr>
        <p:spPr>
          <a:xfrm>
            <a:off x="1907704" y="5301208"/>
            <a:ext cx="5328592"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
        <p:nvSpPr>
          <p:cNvPr id="8" name="TextBox 7"/>
          <p:cNvSpPr txBox="1"/>
          <p:nvPr/>
        </p:nvSpPr>
        <p:spPr>
          <a:xfrm>
            <a:off x="3563888" y="5301208"/>
            <a:ext cx="1656184" cy="461665"/>
          </a:xfrm>
          <a:prstGeom prst="rect">
            <a:avLst/>
          </a:prstGeom>
          <a:noFill/>
        </p:spPr>
        <p:txBody>
          <a:bodyPr wrap="square" rtlCol="0">
            <a:spAutoFit/>
          </a:bodyPr>
          <a:lstStyle/>
          <a:p>
            <a:r>
              <a:rPr lang="bg-BG" sz="2400" dirty="0" smtClean="0">
                <a:solidFill>
                  <a:schemeClr val="bg1"/>
                </a:solidFill>
              </a:rPr>
              <a:t>Икономика </a:t>
            </a:r>
            <a:endParaRPr lang="bg-BG" sz="2400" dirty="0">
              <a:solidFill>
                <a:schemeClr val="bg1"/>
              </a:solidFill>
            </a:endParaRPr>
          </a:p>
        </p:txBody>
      </p:sp>
      <p:sp>
        <p:nvSpPr>
          <p:cNvPr id="10" name="Title 1"/>
          <p:cNvSpPr>
            <a:spLocks noGrp="1"/>
          </p:cNvSpPr>
          <p:nvPr>
            <p:ph type="title"/>
          </p:nvPr>
        </p:nvSpPr>
        <p:spPr>
          <a:xfrm>
            <a:off x="457200" y="274638"/>
            <a:ext cx="8229600" cy="1143000"/>
          </a:xfrm>
        </p:spPr>
        <p:txBody>
          <a:bodyPr/>
          <a:lstStyle/>
          <a:p>
            <a:r>
              <a:rPr lang="bg-BG" dirty="0" smtClean="0"/>
              <a:t>Трансформиращи се библиотеки</a:t>
            </a:r>
            <a:endParaRPr lang="bg-BG"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1187624" y="980728"/>
          <a:ext cx="6264696"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nvGraphicFramePr>
        <p:xfrm>
          <a:off x="0" y="188640"/>
          <a:ext cx="8676456" cy="61926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Технологиите в библиотеката</a:t>
            </a:r>
            <a:endParaRPr lang="bg-BG" dirty="0"/>
          </a:p>
        </p:txBody>
      </p:sp>
      <p:sp>
        <p:nvSpPr>
          <p:cNvPr id="3" name="Content Placeholder 2"/>
          <p:cNvSpPr>
            <a:spLocks noGrp="1"/>
          </p:cNvSpPr>
          <p:nvPr>
            <p:ph idx="1"/>
          </p:nvPr>
        </p:nvSpPr>
        <p:spPr>
          <a:xfrm>
            <a:off x="2267744" y="1484784"/>
            <a:ext cx="6480720" cy="5174035"/>
          </a:xfrm>
        </p:spPr>
        <p:txBody>
          <a:bodyPr/>
          <a:lstStyle/>
          <a:p>
            <a:r>
              <a:rPr lang="bg-BG" dirty="0" smtClean="0"/>
              <a:t>Автоматизация</a:t>
            </a:r>
          </a:p>
          <a:p>
            <a:endParaRPr lang="bg-BG" dirty="0" smtClean="0"/>
          </a:p>
          <a:p>
            <a:r>
              <a:rPr lang="bg-BG" dirty="0" smtClean="0"/>
              <a:t>Интернет</a:t>
            </a:r>
          </a:p>
          <a:p>
            <a:r>
              <a:rPr lang="bg-BG" dirty="0" smtClean="0"/>
              <a:t>Дигитални колекции</a:t>
            </a:r>
          </a:p>
          <a:p>
            <a:endParaRPr lang="bg-BG" dirty="0" smtClean="0"/>
          </a:p>
          <a:p>
            <a:endParaRPr lang="bg-BG" dirty="0"/>
          </a:p>
          <a:p>
            <a:r>
              <a:rPr lang="bg-BG" dirty="0" smtClean="0"/>
              <a:t>Социални медии</a:t>
            </a:r>
          </a:p>
          <a:p>
            <a:r>
              <a:rPr lang="bg-BG" dirty="0" smtClean="0"/>
              <a:t>Полето за търсене </a:t>
            </a:r>
            <a:r>
              <a:rPr lang="bg-BG" sz="2400" dirty="0"/>
              <a:t>(</a:t>
            </a:r>
            <a:r>
              <a:rPr lang="en-US" sz="2400" dirty="0"/>
              <a:t>single search box</a:t>
            </a:r>
            <a:r>
              <a:rPr lang="bg-BG" sz="2400" dirty="0" smtClean="0"/>
              <a:t>)</a:t>
            </a:r>
            <a:endParaRPr lang="bg-BG" dirty="0"/>
          </a:p>
        </p:txBody>
      </p:sp>
      <p:graphicFrame>
        <p:nvGraphicFramePr>
          <p:cNvPr id="4" name="Diagram 3"/>
          <p:cNvGraphicFramePr/>
          <p:nvPr/>
        </p:nvGraphicFramePr>
        <p:xfrm>
          <a:off x="35496" y="1124744"/>
          <a:ext cx="2088232" cy="5733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7" name="Picture 3"/>
          <p:cNvPicPr>
            <a:picLocks noChangeAspect="1" noChangeArrowheads="1"/>
          </p:cNvPicPr>
          <p:nvPr/>
        </p:nvPicPr>
        <p:blipFill>
          <a:blip r:embed="rId8" cstate="print"/>
          <a:srcRect/>
          <a:stretch>
            <a:fillRect/>
          </a:stretch>
        </p:blipFill>
        <p:spPr bwMode="auto">
          <a:xfrm>
            <a:off x="5148064" y="3717032"/>
            <a:ext cx="3816424" cy="1432942"/>
          </a:xfrm>
          <a:prstGeom prst="rect">
            <a:avLst/>
          </a:prstGeom>
          <a:noFill/>
          <a:ln w="9525">
            <a:noFill/>
            <a:miter lim="800000"/>
            <a:headEnd/>
            <a:tailEnd/>
          </a:ln>
        </p:spPr>
      </p:pic>
      <p:sp>
        <p:nvSpPr>
          <p:cNvPr id="8" name="Oval 7"/>
          <p:cNvSpPr/>
          <p:nvPr/>
        </p:nvSpPr>
        <p:spPr>
          <a:xfrm>
            <a:off x="5220072" y="4221088"/>
            <a:ext cx="2592288"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274638"/>
            <a:ext cx="6563072" cy="1143000"/>
          </a:xfrm>
        </p:spPr>
        <p:txBody>
          <a:bodyPr>
            <a:normAutofit fontScale="90000"/>
          </a:bodyPr>
          <a:lstStyle/>
          <a:p>
            <a:r>
              <a:rPr lang="bg-BG" dirty="0" smtClean="0"/>
              <a:t>Новите технологии и услугите</a:t>
            </a:r>
            <a:endParaRPr lang="bg-BG" dirty="0"/>
          </a:p>
        </p:txBody>
      </p:sp>
      <p:sp>
        <p:nvSpPr>
          <p:cNvPr id="3" name="Content Placeholder 2"/>
          <p:cNvSpPr>
            <a:spLocks noGrp="1"/>
          </p:cNvSpPr>
          <p:nvPr>
            <p:ph idx="1"/>
          </p:nvPr>
        </p:nvSpPr>
        <p:spPr/>
        <p:txBody>
          <a:bodyPr/>
          <a:lstStyle/>
          <a:p>
            <a:r>
              <a:rPr lang="bg-BG" dirty="0" smtClean="0"/>
              <a:t>Туитър/Фейсбук, блогове/уики страници</a:t>
            </a:r>
          </a:p>
          <a:p>
            <a:endParaRPr lang="bg-BG" dirty="0"/>
          </a:p>
          <a:p>
            <a:pPr>
              <a:buNone/>
            </a:pPr>
            <a:endParaRPr lang="bg-BG" dirty="0"/>
          </a:p>
        </p:txBody>
      </p:sp>
      <p:grpSp>
        <p:nvGrpSpPr>
          <p:cNvPr id="4" name="Group 3"/>
          <p:cNvGrpSpPr/>
          <p:nvPr/>
        </p:nvGrpSpPr>
        <p:grpSpPr>
          <a:xfrm>
            <a:off x="107504" y="260648"/>
            <a:ext cx="2086192" cy="834477"/>
            <a:chOff x="1019" y="1685801"/>
            <a:chExt cx="2086192" cy="834477"/>
          </a:xfrm>
        </p:grpSpPr>
        <p:sp>
          <p:nvSpPr>
            <p:cNvPr id="8" name="Chevron 7"/>
            <p:cNvSpPr/>
            <p:nvPr/>
          </p:nvSpPr>
          <p:spPr>
            <a:xfrm>
              <a:off x="1019" y="1685801"/>
              <a:ext cx="2086192" cy="834477"/>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hevron 4"/>
            <p:cNvSpPr/>
            <p:nvPr/>
          </p:nvSpPr>
          <p:spPr>
            <a:xfrm>
              <a:off x="418258" y="1685801"/>
              <a:ext cx="1251715" cy="834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bg-BG" sz="1800" kern="1200" dirty="0" smtClean="0"/>
                <a:t>Иновация...</a:t>
              </a:r>
              <a:endParaRPr lang="bg-BG" sz="1200" kern="1200" dirty="0"/>
            </a:p>
          </p:txBody>
        </p:sp>
      </p:grpSp>
      <p:pic>
        <p:nvPicPr>
          <p:cNvPr id="12" name="Picture 11" descr="TemplateLibraryResourcesBoxscrsht.png"/>
          <p:cNvPicPr>
            <a:picLocks noChangeAspect="1"/>
          </p:cNvPicPr>
          <p:nvPr/>
        </p:nvPicPr>
        <p:blipFill>
          <a:blip r:embed="rId3" cstate="print"/>
          <a:stretch>
            <a:fillRect/>
          </a:stretch>
        </p:blipFill>
        <p:spPr>
          <a:xfrm>
            <a:off x="1979712" y="2348880"/>
            <a:ext cx="2857143" cy="288254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274638"/>
            <a:ext cx="6563072" cy="1143000"/>
          </a:xfrm>
        </p:spPr>
        <p:txBody>
          <a:bodyPr>
            <a:normAutofit fontScale="90000"/>
          </a:bodyPr>
          <a:lstStyle/>
          <a:p>
            <a:r>
              <a:rPr lang="bg-BG" dirty="0" smtClean="0"/>
              <a:t>Новите технологии и услугите</a:t>
            </a:r>
            <a:endParaRPr lang="bg-BG" dirty="0"/>
          </a:p>
        </p:txBody>
      </p:sp>
      <p:sp>
        <p:nvSpPr>
          <p:cNvPr id="3" name="Content Placeholder 2"/>
          <p:cNvSpPr>
            <a:spLocks noGrp="1"/>
          </p:cNvSpPr>
          <p:nvPr>
            <p:ph idx="1"/>
          </p:nvPr>
        </p:nvSpPr>
        <p:spPr>
          <a:xfrm>
            <a:off x="457200" y="1196752"/>
            <a:ext cx="8229600" cy="5256584"/>
          </a:xfrm>
        </p:spPr>
        <p:txBody>
          <a:bodyPr>
            <a:normAutofit lnSpcReduction="10000"/>
          </a:bodyPr>
          <a:lstStyle/>
          <a:p>
            <a:pPr>
              <a:buNone/>
            </a:pPr>
            <a:endParaRPr lang="bg-BG" dirty="0"/>
          </a:p>
          <a:p>
            <a:r>
              <a:rPr lang="bg-BG" dirty="0" smtClean="0"/>
              <a:t>Виртуални пространства – </a:t>
            </a:r>
            <a:r>
              <a:rPr lang="en-US" dirty="0" smtClean="0"/>
              <a:t>SL</a:t>
            </a:r>
            <a:endParaRPr lang="bg-BG" dirty="0" smtClean="0"/>
          </a:p>
          <a:p>
            <a:pPr>
              <a:buNone/>
            </a:pPr>
            <a:endParaRPr lang="bg-BG" dirty="0" smtClean="0"/>
          </a:p>
          <a:p>
            <a:endParaRPr lang="bg-BG" dirty="0"/>
          </a:p>
          <a:p>
            <a:endParaRPr lang="bg-BG" dirty="0" smtClean="0"/>
          </a:p>
          <a:p>
            <a:endParaRPr lang="bg-BG" dirty="0"/>
          </a:p>
          <a:p>
            <a:endParaRPr lang="bg-BG" dirty="0" smtClean="0"/>
          </a:p>
          <a:p>
            <a:endParaRPr lang="bg-BG" dirty="0" smtClean="0"/>
          </a:p>
          <a:p>
            <a:r>
              <a:rPr lang="bg-BG" dirty="0" smtClean="0"/>
              <a:t>3-</a:t>
            </a:r>
            <a:r>
              <a:rPr lang="en-US" dirty="0" smtClean="0"/>
              <a:t>D </a:t>
            </a:r>
            <a:r>
              <a:rPr lang="bg-BG" dirty="0" smtClean="0"/>
              <a:t>принтери</a:t>
            </a:r>
          </a:p>
          <a:p>
            <a:endParaRPr lang="bg-BG" dirty="0" smtClean="0"/>
          </a:p>
          <a:p>
            <a:endParaRPr lang="bg-BG" dirty="0"/>
          </a:p>
        </p:txBody>
      </p:sp>
      <p:grpSp>
        <p:nvGrpSpPr>
          <p:cNvPr id="4" name="Group 3"/>
          <p:cNvGrpSpPr/>
          <p:nvPr/>
        </p:nvGrpSpPr>
        <p:grpSpPr>
          <a:xfrm>
            <a:off x="107504" y="260648"/>
            <a:ext cx="2086192" cy="834477"/>
            <a:chOff x="1019" y="1685801"/>
            <a:chExt cx="2086192" cy="834477"/>
          </a:xfrm>
        </p:grpSpPr>
        <p:sp>
          <p:nvSpPr>
            <p:cNvPr id="8" name="Chevron 7"/>
            <p:cNvSpPr/>
            <p:nvPr/>
          </p:nvSpPr>
          <p:spPr>
            <a:xfrm>
              <a:off x="1019" y="1685801"/>
              <a:ext cx="2086192" cy="834477"/>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hevron 4"/>
            <p:cNvSpPr/>
            <p:nvPr/>
          </p:nvSpPr>
          <p:spPr>
            <a:xfrm>
              <a:off x="418258" y="1685801"/>
              <a:ext cx="1251715" cy="834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bg-BG" sz="1800" kern="1200" dirty="0" smtClean="0"/>
                <a:t>Иновация...</a:t>
              </a:r>
              <a:endParaRPr lang="bg-BG" sz="1200" kern="1200" dirty="0"/>
            </a:p>
          </p:txBody>
        </p:sp>
      </p:grpSp>
      <p:pic>
        <p:nvPicPr>
          <p:cNvPr id="10" name="Picture 9" descr="Looking-around-the-Library-at-Stanford-University-through-second-life.jpg"/>
          <p:cNvPicPr>
            <a:picLocks noChangeAspect="1"/>
          </p:cNvPicPr>
          <p:nvPr/>
        </p:nvPicPr>
        <p:blipFill>
          <a:blip r:embed="rId3" cstate="print"/>
          <a:stretch>
            <a:fillRect/>
          </a:stretch>
        </p:blipFill>
        <p:spPr>
          <a:xfrm>
            <a:off x="899592" y="2219300"/>
            <a:ext cx="5391150" cy="3009900"/>
          </a:xfrm>
          <a:prstGeom prst="rect">
            <a:avLst/>
          </a:prstGeom>
        </p:spPr>
      </p:pic>
      <p:sp>
        <p:nvSpPr>
          <p:cNvPr id="11" name="TextBox 10"/>
          <p:cNvSpPr txBox="1"/>
          <p:nvPr/>
        </p:nvSpPr>
        <p:spPr>
          <a:xfrm>
            <a:off x="827584" y="5147900"/>
            <a:ext cx="6336704" cy="369332"/>
          </a:xfrm>
          <a:prstGeom prst="rect">
            <a:avLst/>
          </a:prstGeom>
          <a:noFill/>
        </p:spPr>
        <p:txBody>
          <a:bodyPr wrap="square" rtlCol="0">
            <a:spAutoFit/>
          </a:bodyPr>
          <a:lstStyle/>
          <a:p>
            <a:r>
              <a:rPr lang="en-US" dirty="0" smtClean="0">
                <a:hlinkClick r:id="rId4"/>
              </a:rPr>
              <a:t>Library </a:t>
            </a:r>
            <a:r>
              <a:rPr lang="en-US" dirty="0">
                <a:hlinkClick r:id="rId4"/>
              </a:rPr>
              <a:t>at Stanford University </a:t>
            </a:r>
            <a:endParaRPr lang="bg-BG"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274638"/>
            <a:ext cx="6563072" cy="1143000"/>
          </a:xfrm>
        </p:spPr>
        <p:txBody>
          <a:bodyPr>
            <a:normAutofit/>
          </a:bodyPr>
          <a:lstStyle/>
          <a:p>
            <a:r>
              <a:rPr lang="bg-BG" dirty="0" smtClean="0"/>
              <a:t>Мобилните технологии</a:t>
            </a:r>
            <a:endParaRPr lang="bg-BG" dirty="0"/>
          </a:p>
        </p:txBody>
      </p:sp>
      <p:sp>
        <p:nvSpPr>
          <p:cNvPr id="3" name="Content Placeholder 2"/>
          <p:cNvSpPr>
            <a:spLocks noGrp="1"/>
          </p:cNvSpPr>
          <p:nvPr>
            <p:ph idx="1"/>
          </p:nvPr>
        </p:nvSpPr>
        <p:spPr/>
        <p:txBody>
          <a:bodyPr/>
          <a:lstStyle/>
          <a:p>
            <a:r>
              <a:rPr lang="bg-BG" dirty="0" smtClean="0"/>
              <a:t>Постоянна свързаност - от Уеб 2.0 до Уеб 4.0</a:t>
            </a:r>
          </a:p>
          <a:p>
            <a:endParaRPr lang="bg-BG" dirty="0"/>
          </a:p>
        </p:txBody>
      </p:sp>
      <p:grpSp>
        <p:nvGrpSpPr>
          <p:cNvPr id="4" name="Group 3"/>
          <p:cNvGrpSpPr/>
          <p:nvPr/>
        </p:nvGrpSpPr>
        <p:grpSpPr>
          <a:xfrm>
            <a:off x="35496" y="434283"/>
            <a:ext cx="2086192" cy="834477"/>
            <a:chOff x="1019" y="1685801"/>
            <a:chExt cx="2086192" cy="834477"/>
          </a:xfrm>
        </p:grpSpPr>
        <p:sp>
          <p:nvSpPr>
            <p:cNvPr id="8" name="Chevron 7"/>
            <p:cNvSpPr/>
            <p:nvPr/>
          </p:nvSpPr>
          <p:spPr>
            <a:xfrm>
              <a:off x="1019" y="1685801"/>
              <a:ext cx="2086192" cy="834477"/>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hevron 4"/>
            <p:cNvSpPr/>
            <p:nvPr/>
          </p:nvSpPr>
          <p:spPr>
            <a:xfrm>
              <a:off x="418258" y="1685801"/>
              <a:ext cx="1251715" cy="834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bg-BG" sz="1800" kern="1200" dirty="0" smtClean="0"/>
                <a:t>Иновация...</a:t>
              </a:r>
              <a:endParaRPr lang="bg-BG" sz="1200" kern="1200" dirty="0"/>
            </a:p>
          </p:txBody>
        </p:sp>
      </p:grpSp>
      <p:pic>
        <p:nvPicPr>
          <p:cNvPr id="2052" name="Picture 4"/>
          <p:cNvPicPr>
            <a:picLocks noChangeAspect="1" noChangeArrowheads="1"/>
          </p:cNvPicPr>
          <p:nvPr/>
        </p:nvPicPr>
        <p:blipFill>
          <a:blip r:embed="rId3" cstate="print"/>
          <a:srcRect/>
          <a:stretch>
            <a:fillRect/>
          </a:stretch>
        </p:blipFill>
        <p:spPr bwMode="auto">
          <a:xfrm>
            <a:off x="2051720" y="2276872"/>
            <a:ext cx="5760640" cy="3973717"/>
          </a:xfrm>
          <a:prstGeom prst="rect">
            <a:avLst/>
          </a:prstGeom>
          <a:noFill/>
          <a:ln w="9525">
            <a:noFill/>
            <a:miter lim="800000"/>
            <a:headEnd/>
            <a:tailEnd/>
          </a:ln>
        </p:spPr>
      </p:pic>
      <p:sp>
        <p:nvSpPr>
          <p:cNvPr id="12" name="TextBox 11"/>
          <p:cNvSpPr txBox="1"/>
          <p:nvPr/>
        </p:nvSpPr>
        <p:spPr>
          <a:xfrm>
            <a:off x="2195736" y="6093296"/>
            <a:ext cx="6300192" cy="307777"/>
          </a:xfrm>
          <a:prstGeom prst="rect">
            <a:avLst/>
          </a:prstGeom>
          <a:noFill/>
        </p:spPr>
        <p:txBody>
          <a:bodyPr wrap="square" rtlCol="0">
            <a:spAutoFit/>
          </a:bodyPr>
          <a:lstStyle/>
          <a:p>
            <a:r>
              <a:rPr lang="en-US" sz="1400" dirty="0" err="1" smtClean="0"/>
              <a:t>Margam</a:t>
            </a:r>
            <a:r>
              <a:rPr lang="en-US" sz="1400" dirty="0" smtClean="0"/>
              <a:t>, M</a:t>
            </a:r>
            <a:r>
              <a:rPr lang="bg-BG" sz="1400" dirty="0" smtClean="0"/>
              <a:t>.</a:t>
            </a:r>
            <a:r>
              <a:rPr lang="en-US" sz="1400" dirty="0" smtClean="0"/>
              <a:t> &amp; Ahmad, S. (2017). </a:t>
            </a:r>
            <a:r>
              <a:rPr lang="bg-BG" sz="1400" dirty="0" smtClean="0"/>
              <a:t> </a:t>
            </a:r>
            <a:r>
              <a:rPr lang="en-US" sz="1400" dirty="0" smtClean="0"/>
              <a:t>DOI 10.14429/djlit.37.2.11116. </a:t>
            </a:r>
            <a:endParaRPr lang="bg-BG" sz="1400" dirty="0"/>
          </a:p>
        </p:txBody>
      </p:sp>
      <p:grpSp>
        <p:nvGrpSpPr>
          <p:cNvPr id="13" name="Group 12"/>
          <p:cNvGrpSpPr/>
          <p:nvPr/>
        </p:nvGrpSpPr>
        <p:grpSpPr>
          <a:xfrm>
            <a:off x="109544" y="3212976"/>
            <a:ext cx="2086192" cy="849286"/>
            <a:chOff x="-3527885" y="4249586"/>
            <a:chExt cx="2086192" cy="849286"/>
          </a:xfrm>
        </p:grpSpPr>
        <p:sp>
          <p:nvSpPr>
            <p:cNvPr id="14" name="Chevron 13"/>
            <p:cNvSpPr/>
            <p:nvPr/>
          </p:nvSpPr>
          <p:spPr>
            <a:xfrm>
              <a:off x="-3527885" y="4249586"/>
              <a:ext cx="2086192" cy="834477"/>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Chevron 4"/>
            <p:cNvSpPr/>
            <p:nvPr/>
          </p:nvSpPr>
          <p:spPr>
            <a:xfrm>
              <a:off x="-3060341" y="4321594"/>
              <a:ext cx="1251715" cy="7772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bg-BG" sz="1400" kern="1200" dirty="0" smtClean="0"/>
                <a:t>Трансформация</a:t>
              </a:r>
              <a:r>
                <a:rPr lang="bg-BG" sz="1200" kern="1200" dirty="0" smtClean="0"/>
                <a:t>...</a:t>
              </a:r>
              <a:endParaRPr lang="bg-BG" sz="1200" kern="1200" dirty="0"/>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bg-BG" dirty="0" smtClean="0"/>
              <a:t>Добавена реалност </a:t>
            </a:r>
            <a:r>
              <a:rPr lang="en-US" dirty="0" smtClean="0"/>
              <a:t>(AR)</a:t>
            </a:r>
            <a:r>
              <a:rPr lang="bg-BG" dirty="0" smtClean="0"/>
              <a:t> </a:t>
            </a:r>
          </a:p>
          <a:p>
            <a:pPr>
              <a:buNone/>
            </a:pPr>
            <a:endParaRPr lang="bg-BG" dirty="0"/>
          </a:p>
        </p:txBody>
      </p:sp>
      <p:sp>
        <p:nvSpPr>
          <p:cNvPr id="4" name="Title 1"/>
          <p:cNvSpPr txBox="1">
            <a:spLocks/>
          </p:cNvSpPr>
          <p:nvPr/>
        </p:nvSpPr>
        <p:spPr>
          <a:xfrm>
            <a:off x="1763688" y="274638"/>
            <a:ext cx="6563072"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bg-BG" sz="4400" b="0" i="0" u="none" strike="noStrike" kern="1200" cap="none" spc="0" normalizeH="0" baseline="0" noProof="0" smtClean="0">
                <a:ln>
                  <a:noFill/>
                </a:ln>
                <a:solidFill>
                  <a:schemeClr val="tx1"/>
                </a:solidFill>
                <a:effectLst/>
                <a:uLnTx/>
                <a:uFillTx/>
                <a:latin typeface="+mj-lt"/>
                <a:ea typeface="+mj-ea"/>
                <a:cs typeface="+mj-cs"/>
              </a:rPr>
              <a:t>Мобилните технологии</a:t>
            </a:r>
            <a:endParaRPr kumimoji="0" lang="bg-BG" sz="4400" b="0" i="0" u="none" strike="noStrike" kern="1200" cap="none" spc="0" normalizeH="0" baseline="0" noProof="0" dirty="0" smtClean="0">
              <a:ln>
                <a:noFill/>
              </a:ln>
              <a:solidFill>
                <a:schemeClr val="tx1"/>
              </a:solidFill>
              <a:effectLst/>
              <a:uLnTx/>
              <a:uFillTx/>
              <a:latin typeface="+mj-lt"/>
              <a:ea typeface="+mj-ea"/>
              <a:cs typeface="+mj-cs"/>
            </a:endParaRPr>
          </a:p>
        </p:txBody>
      </p:sp>
      <p:grpSp>
        <p:nvGrpSpPr>
          <p:cNvPr id="5" name="Group 4"/>
          <p:cNvGrpSpPr/>
          <p:nvPr/>
        </p:nvGrpSpPr>
        <p:grpSpPr>
          <a:xfrm>
            <a:off x="35496" y="434283"/>
            <a:ext cx="2086192" cy="834477"/>
            <a:chOff x="1019" y="1685801"/>
            <a:chExt cx="2086192" cy="834477"/>
          </a:xfrm>
        </p:grpSpPr>
        <p:sp>
          <p:nvSpPr>
            <p:cNvPr id="6" name="Chevron 5"/>
            <p:cNvSpPr/>
            <p:nvPr/>
          </p:nvSpPr>
          <p:spPr>
            <a:xfrm>
              <a:off x="1019" y="1685801"/>
              <a:ext cx="2086192" cy="834477"/>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Chevron 4"/>
            <p:cNvSpPr/>
            <p:nvPr/>
          </p:nvSpPr>
          <p:spPr>
            <a:xfrm>
              <a:off x="418258" y="1685801"/>
              <a:ext cx="1251715" cy="834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bg-BG" sz="1800" kern="1200" dirty="0" smtClean="0"/>
                <a:t>Иновация...</a:t>
              </a:r>
              <a:endParaRPr lang="bg-BG" sz="1200" kern="1200" dirty="0"/>
            </a:p>
          </p:txBody>
        </p:sp>
      </p:grpSp>
      <p:pic>
        <p:nvPicPr>
          <p:cNvPr id="8" name="Picture 7" descr="halo-mini-1.jpg"/>
          <p:cNvPicPr>
            <a:picLocks noChangeAspect="1"/>
          </p:cNvPicPr>
          <p:nvPr/>
        </p:nvPicPr>
        <p:blipFill>
          <a:blip r:embed="rId3" cstate="print"/>
          <a:stretch>
            <a:fillRect/>
          </a:stretch>
        </p:blipFill>
        <p:spPr>
          <a:xfrm>
            <a:off x="899592" y="2348880"/>
            <a:ext cx="6794390" cy="381642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Новото Поколение</a:t>
            </a:r>
            <a:endParaRPr lang="bg-BG" dirty="0"/>
          </a:p>
        </p:txBody>
      </p:sp>
      <p:sp>
        <p:nvSpPr>
          <p:cNvPr id="3" name="Content Placeholder 2"/>
          <p:cNvSpPr>
            <a:spLocks noGrp="1"/>
          </p:cNvSpPr>
          <p:nvPr>
            <p:ph idx="1"/>
          </p:nvPr>
        </p:nvSpPr>
        <p:spPr>
          <a:xfrm>
            <a:off x="457200" y="1600200"/>
            <a:ext cx="8229600" cy="5069160"/>
          </a:xfrm>
        </p:spPr>
        <p:txBody>
          <a:bodyPr>
            <a:normAutofit fontScale="92500" lnSpcReduction="10000"/>
          </a:bodyPr>
          <a:lstStyle/>
          <a:p>
            <a:endParaRPr lang="bg-BG" dirty="0" smtClean="0"/>
          </a:p>
          <a:p>
            <a:r>
              <a:rPr lang="bg-BG" dirty="0" smtClean="0"/>
              <a:t>Библиотеката като място</a:t>
            </a:r>
          </a:p>
          <a:p>
            <a:endParaRPr lang="bg-BG" dirty="0" smtClean="0"/>
          </a:p>
          <a:p>
            <a:pPr lvl="1"/>
            <a:r>
              <a:rPr lang="bg-BG" dirty="0" smtClean="0"/>
              <a:t>Места за учене заедно или поотделно</a:t>
            </a:r>
          </a:p>
          <a:p>
            <a:pPr lvl="1"/>
            <a:endParaRPr lang="bg-BG" dirty="0" smtClean="0"/>
          </a:p>
          <a:p>
            <a:pPr lvl="1"/>
            <a:r>
              <a:rPr lang="bg-BG" dirty="0" smtClean="0"/>
              <a:t>Места за социализиране</a:t>
            </a:r>
          </a:p>
          <a:p>
            <a:pPr lvl="1"/>
            <a:endParaRPr lang="bg-BG" dirty="0" smtClean="0"/>
          </a:p>
          <a:p>
            <a:pPr lvl="1"/>
            <a:r>
              <a:rPr lang="bg-BG" dirty="0" smtClean="0"/>
              <a:t>Места за почивка </a:t>
            </a:r>
            <a:endParaRPr lang="en-US" dirty="0" smtClean="0"/>
          </a:p>
          <a:p>
            <a:pPr lvl="1"/>
            <a:endParaRPr lang="bg-BG" dirty="0" smtClean="0"/>
          </a:p>
          <a:p>
            <a:pPr lvl="1">
              <a:buNone/>
            </a:pPr>
            <a:r>
              <a:rPr lang="bg-BG" dirty="0" smtClean="0">
                <a:sym typeface="Wingdings" pitchFamily="2" charset="2"/>
              </a:rPr>
              <a:t>				 Образователни пространства </a:t>
            </a:r>
          </a:p>
          <a:p>
            <a:pPr lvl="1">
              <a:buNone/>
            </a:pPr>
            <a:r>
              <a:rPr lang="bg-BG" dirty="0">
                <a:sym typeface="Wingdings" pitchFamily="2" charset="2"/>
              </a:rPr>
              <a:t>	</a:t>
            </a:r>
            <a:r>
              <a:rPr lang="bg-BG" dirty="0" smtClean="0">
                <a:sym typeface="Wingdings" pitchFamily="2" charset="2"/>
              </a:rPr>
              <a:t>				(</a:t>
            </a:r>
            <a:r>
              <a:rPr lang="en-US" dirty="0" smtClean="0">
                <a:sym typeface="Wingdings" pitchFamily="2" charset="2"/>
              </a:rPr>
              <a:t>Learning Commons</a:t>
            </a:r>
            <a:r>
              <a:rPr lang="bg-BG" dirty="0" smtClean="0">
                <a:sym typeface="Wingdings" pitchFamily="2" charset="2"/>
              </a:rPr>
              <a:t>)</a:t>
            </a:r>
            <a:endParaRPr lang="bg-BG" dirty="0" smtClean="0"/>
          </a:p>
          <a:p>
            <a:pPr lvl="1">
              <a:buNone/>
            </a:pPr>
            <a:endParaRPr lang="bg-BG" dirty="0" smtClean="0"/>
          </a:p>
          <a:p>
            <a:pPr>
              <a:buNone/>
            </a:pPr>
            <a:endParaRPr lang="bg-BG" dirty="0" smtClean="0"/>
          </a:p>
        </p:txBody>
      </p:sp>
    </p:spTree>
  </p:cSld>
  <p:clrMapOvr>
    <a:masterClrMapping/>
  </p:clrMapOvr>
</p:sld>
</file>

<file path=ppt/theme/theme1.xml><?xml version="1.0" encoding="utf-8"?>
<a:theme xmlns:a="http://schemas.openxmlformats.org/drawingml/2006/main" name="Office Them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12198</TotalTime>
  <Words>2617</Words>
  <Application>Microsoft Office PowerPoint</Application>
  <PresentationFormat>On-screen Show (4:3)</PresentationFormat>
  <Paragraphs>163</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Трансформиращи се библиотеки</vt:lpstr>
      <vt:lpstr>Трансформиращи се библиотеки</vt:lpstr>
      <vt:lpstr>Slide 3</vt:lpstr>
      <vt:lpstr>Технологиите в библиотеката</vt:lpstr>
      <vt:lpstr>Новите технологии и услугите</vt:lpstr>
      <vt:lpstr>Новите технологии и услугите</vt:lpstr>
      <vt:lpstr>Мобилните технологии</vt:lpstr>
      <vt:lpstr>Slide 8</vt:lpstr>
      <vt:lpstr>Новото Поколение</vt:lpstr>
      <vt:lpstr>Новото Поколение</vt:lpstr>
      <vt:lpstr>Новите библиотечни услуги</vt:lpstr>
      <vt:lpstr>Организация и управление</vt:lpstr>
      <vt:lpstr>Организация и управление</vt:lpstr>
      <vt:lpstr>Трансформираната библиотека – център на знанието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119</cp:revision>
  <dcterms:created xsi:type="dcterms:W3CDTF">2018-09-16T11:20:46Z</dcterms:created>
  <dcterms:modified xsi:type="dcterms:W3CDTF">2018-09-24T22:39:00Z</dcterms:modified>
</cp:coreProperties>
</file>